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2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3.xml" ContentType="application/inkml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5.xml" ContentType="application/inkml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6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7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8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9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10.xml" ContentType="application/inkml+xml"/>
  <Override PartName="/ppt/ink/ink11.xml" ContentType="application/inkml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12.xml" ContentType="application/inkml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13.xml" ContentType="application/inkml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4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17.xml" ContentType="application/inkml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ink/ink18.xml" ContentType="application/inkml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19.xml" ContentType="application/inkml+xml"/>
  <Override PartName="/ppt/ink/ink20.xml" ContentType="application/inkml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1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22.xml" ContentType="application/inkml+xml"/>
  <Override PartName="/ppt/ink/ink23.xml" ContentType="application/inkml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24.xml" ContentType="application/inkml+xml"/>
  <Override PartName="/ppt/ink/ink25.xml" ContentType="application/inkml+xml"/>
  <Override PartName="/ppt/ink/ink26.xml" ContentType="application/inkml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27.xml" ContentType="application/inkml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36:41.15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1904 3557 4163,'-20'0'1634,"1"0"672,-1 26-96,0-26-384,20 0-192,-20 0-353,20 0-480,-21 0-97,21 0-95,0 0-289,21 0 128,-21 0-159,20 0 95,0 0-32,0 0 33,19 0-225,1 0 0,-1 0 32,21 0-224,-1 0 160,22 0-160,-42 0-32,21 0 128,-21 0-96,-19 0 32,-20 0-64,20 0 32,-20 0-64,0 0-192,0-26-161,-20 26-576,20 0 1,-20 0-66,20 0-1472,-20 0-4869</inkml:trace>
  <inkml:trace contextRef="#ctx0" brushRef="#br0" timeOffset="375.0208">2201 3423 352,'-18'0'10153,"18"0"-9672,0 0 640,0 0 416,0 0-896,18 0 288,3 0-385,-1 0-191,20 28-65,-21-28 64,21 26 1,0-26-193,-21 26 0,21-26-32,-20 26 0,19-26 193,-19 28-33,0-28-256,1 26 64,-1-26 64,-20 0-64,0 0 321,-20 27 479,-1 0-415,1-2-97,-39 2-160,19-1-224,20 1-32,-19 26-480,-1-26-1250,20-2-1985,1 29-7688</inkml:trace>
  <inkml:trace contextRef="#ctx0" brushRef="#br0" timeOffset="6507.3722">1726 5013 7366,'-21'0'1025,"21"0"-256,0 0 897,-20 0-65,20 0-255,0 0-354,0 0-511,0 0-225,0 0-32,20 0 33,1 0-1,-1-26-32,0 26 64,19 0 1,21 0-129,-21 26-32,21-26-96,19 0-32,0 0 32,-18 0-32,-2 0-32,-19-26-32,-21 26-160,-19 0-257,0 0-127,0 0-289,0 0-1794,0-26-2850</inkml:trace>
  <inkml:trace contextRef="#ctx0" brushRef="#br0" timeOffset="6839.3912">2143 4829 8840,'0'0'32,"0"0"-416,0 0 992,0 0-127,20 0 223,0 25-31,-2-25-449,23 27-96,-21-27 160,19 26 129,-19-26-161,20 27 0,-20-27-95,-1 27-97,1-27 32,-20 0 0,20 26-32,-20-26 544,0 26 225,-20 2-32,0-3-225,-19 3-191,-1-3-193,1 2-128,19 0-160,0-1-545,0 1-1441,-1-27-4996</inkml:trace>
  <inkml:trace contextRef="#ctx0" brushRef="#br0" timeOffset="13376.7649">6589 5569 960,'60'0'1314,"-1"0"-417,-18 0 63,18 0 450,-1 0-225,3 0-96,-2 0-481,21 0 97,-21 0-64,41 0 95,-21-26 65,0 26 0,20 0-96,-18-26 31,-23 26 1,1 0-353,2 0-288,-22 0-63,1 0-1,0 0-97,-20 0-63,-1 0-224,1 0-128,20 0-33,-40 0-160,21 0-1056,-21 0-3012</inkml:trace>
  <inkml:trace contextRef="#ctx0" brushRef="#br0" timeOffset="23866.3651">1825 6366 9352,'0'0'1666,"0"0"-97,0 0 33,0 0-353,0 0-448,0 0-545,0 0-224,0 0 32,0 0 96,20 0 97,0 0-97,-1 0-64,21 0 0,0 0-96,-21 0 96,21 0-32,1 0 96,-21 0-288,18 0 128,-17 0-448,-21 0-321,20 0-512,-20 0-1057,0-28-1602,0 28-4484</inkml:trace>
  <inkml:trace contextRef="#ctx0" brushRef="#br0" timeOffset="24176.3828">2084 6101 12651,'-41'25'705,"41"-25"-865,0 0 448,-20 0-96,40 0 801,-20 0-256,41 0-513,-3 28-160,23-28-64,-22 0 32,21 25-32,-41-25 0,21 27 0,-20-27-64,0 28 32,-1-28 32,-19 0 0,0 25 128,0 2 161,-19 0-97,-1-2 32,0 3-64,0-1-64,-19-2-64,19 2-96,-20-2-320,19 30-481,-17-29-1793,-3 0-9802</inkml:trace>
  <inkml:trace contextRef="#ctx0" brushRef="#br0" timeOffset="35933.0552">2916 10842 2594,'0'0'5894,"0"0"-5959,-18 0 450,18 0 1312,0 0-63,0 0-417,0 0-640,0 0-225,0 0 32,0 0 257,18 0-129,2 0-223,21 0-33,-3 0-96,3 0-32,-1 0-96,19-25-32,-19 25-256,19 0-513,-39 0-864,19-28-2723</inkml:trace>
  <inkml:trace contextRef="#ctx0" brushRef="#br0" timeOffset="40854.3368">5795 4430 13132,'0'28'833,"0"-28"-993,0 0 608,20 0 64,19 0 65,1 0 128,1-28-353,38 28-288,-20 0-32,20 0-32,22-25 0,-22 25 0,20 0-320,-20 0-545,0 0-769,-19 0-1248,-1 0-3845</inkml:trace>
  <inkml:trace contextRef="#ctx0" brushRef="#br0" timeOffset="41243.359">8674 4165 15855,'0'0'-353,"20"0"481,19 0 321,1 0 95,-1 0 673,22 0-608,-2 28-513,20-28-64,1 26 32,19-26-96,1 26-416,-1-26-673,0 26-673,-20 1-801,0-27-1568</inkml:trace>
  <inkml:trace contextRef="#ctx0" brushRef="#br0" timeOffset="42087.4072">14390 5757 11723,'0'-27'288,"0"27"-160,0 0 705,0 0 160,0 0 256,0 0-320,0 0-481,0 0-352,0 0 129,0 0 159,0 0-192,0 0-128,20 0 224,1 0 97,19 0-225,19-28-64,1 28-128,-1-25 64,20 25-128,-18 0 96,18-28-545,-40 28-608,21 0-224,-40 0-769,19 28-2979</inkml:trace>
  <inkml:trace contextRef="#ctx0" brushRef="#br0" timeOffset="42664.4403">16058 5597 7238,'0'0'-1697,"0"0"-97,21 0 1602,-21 0 288,0 0 929,0 0-96,20 0-385,-20 0 1122,0 0 672,0 0-384,0 0-673,0 0-32,0 0-31,0 0-322,0 0-223,0 0-257,0 0-31,0 0-193,0 0 32,0 0-96,20 0 64,-20 0 129,18 0-129,23 0 64,-1 0-160,-1 0-96,21 0 64,19 0 129,-20 0-226,20-28 1,2 28 32,-22 0-96,-19 0-929,-21 0-608,1 28-673,-20-28-4229</inkml:trace>
  <inkml:trace contextRef="#ctx0" brushRef="#br0" timeOffset="43811.5053">6550 7002 7334,'-20'0'1538,"20"0"-353,0 0-128,-20 0 128,20-28 321,0 28 31,0 0-640,0 0-449,0 0-256,20 0 193,19 0-97,1 0-256,39 0 64,0 0-160,20-27 128,21 27-64,19-25 32,1 25-32,-2-27 32,1 27 64,-19-25 0,-2 25-192,-38 0-352,-21 0-1250,-19 0-1248,-19 0-5350</inkml:trace>
  <inkml:trace contextRef="#ctx0" brushRef="#br0" timeOffset="44452.5426">10043 6947 2081,'-20'0'8200,"20"0"-7239,0 0 256,0 0 97,0 0 95,0 0-352,20 0-513,20 0-159,19 0-33,20 0 193,21 0-161,0 0 32,18 0-191,-19 0-97,21 0-96,-41 0 0,1-25-160,-21 25-513,-18 0-512,-23 0-352,-18-27-2307</inkml:trace>
  <inkml:trace contextRef="#ctx0" brushRef="#br0" timeOffset="48359.765">5518 8830 5861,'0'0'2082,"0"0"-1569,0 0 1024,0 0 0,0 0-383,0 0-386,0 0-255,0 0 31,0 0-31,0 0-129,0 0-96,0 0 65,0 0 63,0 0 0,0 0-223,0 0-129,0 0 0,0-28-32,0 28 64,0 0 32,0-25 32,0-3 96,0 28 97,0-26-289,0 0 192,0-1-160,20 0-32,-20 1 0,0-1-64,18 2 128,3-2-256,-1 0 160,0 1 0,0-1 0,-1 0 64,1 2-128,0-2 64,0 1 33,0-1-130,-1 27 33,1-27 64,0 27-32,20-26 0,-21 26-32,21-26 32,1-2 32,-3 28-64,3-25 64,-2-3-64,1 28-32,0-25 96,19-1-64,-19 26 64,19-28-32,2 2 0,-2 26 0,-19-27-32,-1 27 0,1 0 96,-1 0-192,-19 0 64,20 0 32,-1 0-32,-19 0 64,20 0-32,-1 27 32,2-27-32,-1 0 64,-1 0-32,1 0 0,-1 26 0,1-26 0,0 0-32,-1 28 64,1-28-128,1 26 128,-3-26 32,3 25-160,-3 3 96,3-3 0,-1 3 0,-21-2 0,21 0 0,0 1 0,-21-27-32,1 27 32,0-1 32,21 1-32,-23-2 0,2 2 0,0 0 0,21-1 64,-23 1-32,23 0-64,-21-27 64,19 25-32,-19 2-64,0-27 128,20 26-64,-20-26 32,19 27-32,-19-27-64,21 27 128,-3-27-128,-17 0 96,19 26 0,-22-26-64,23 0-224,-1 26 608,-1-26-448,1 0 128,-1 28-32,1-28 64,-20 0-64,0 0 0,-1 0 0,1 0-32,0 0-160,-20 0-160,21 0-257,-21 0-128,0 0-31,0 0-193,20 0 224,-20 0 257,0 0-289,0 0-1281,-20 0-3171</inkml:trace>
  <inkml:trace contextRef="#ctx0" brushRef="#br0" timeOffset="48712.7862">8336 8565 10473,'0'0'737,"20"0"-897,-20 0 512,0 0 545,20 25 192,-1-25-416,1 27-449,0-27-128,21 26-32,-23 1 256,23-27 1,-1 27 159,-21-27 97,21 0 95,-20 26-191,0-26-289,-20 0-96,0 26 160,-20 2-95,20-3-226,-20 3-191,0-3 32,0 2 128,1 0-32,-1-1 64,-21-26 32,21 27 32,-18-27-64,17 0-353,1 25-1569,0-25-3651</inkml:trace>
  <inkml:trace contextRef="#ctx0" brushRef="#br0" timeOffset="53549.0625">6391 10577 6149,'0'0'641,"0"0"-1218,0 0 866,0 0 2081,0 0-32,0 0-1121,0 0-544,0 0 128,0 0 256,0 0-225,0 0-351,0 0-161,0 0 33,0 0-33,0 0-96,0 0-160,0 0-64,0 0 64,-21 0 160,21 28-224,0-28-96,0 26 160,0 0-32,0 0 0,0 1-64,0 0 96,0-1-64,0 0 32,0 2-32,0-3 0,0 3 33,21-3-66,-1 2 98,-20 26-33,20-26 0,0 0 0,-1 25-96,1-26 64,20 28 32,-20-28-32,19 28 0,-19-29-193,20 2 450,-1-1-161,1 1 64,-1-27 128,2 27-96,17-27 65,3 0-65,-2-27-32,1 0-96,-1 27 32,2-26-128,18 26 64,-20-27-32,1 27 32,-1 0 0,0-25-32,-19 25 32,1-28 32,17 28-64,-17-26 32,-2 0-64,21-1 96,-21-26 0,1 26-96,0 2 32,-1-2 0,-19-26-32,21 26 0,-23-25 32,2 24-96,1 3 0,-1-29 64,-20 28 32,20-1-64,-2 0 128,3 27-96,-1-26 96,0 0-64,19 26 0,-19-26 0,20 26 0,-1 0 32,-19-28 0,0 28-32,20 0-64,-40 0 128,19 0-96,-19 0 0,20 0 32,-20 0-64,0 0 0,0 0 0,0 0-128,0 0-385,0 0-1152,-20 0-1699,20 0-8551</inkml:trace>
  <inkml:trace contextRef="#ctx0" brushRef="#br0" timeOffset="53868.0809">8237 10418 11851,'20'0'320,"19"0"-128,-19 0 449,20 0-1,-1 0 417,1 27-768,-19 1-225,17-28-32,-18 25 0,1 2 0,-1-27-32,-20 26 0,20 0 32,-20-26 32,0 0 320,0 28 97,0-2 127,-20-26 193,20 26-160,-20 0-225,-1 1-256,1 0-32,2-1-160,-2 0-480,-1 27 95,1-25-1088,-19-3-1666,19 2-8872</inkml:trace>
  <inkml:trace contextRef="#ctx0" brushRef="#br0" timeOffset="65974.7736">6629 2841 12203,'0'-26'801,"20"-2"-673,19 2-160,1-26-352,-1-2 255,22-24 226,18 24 127,-39 28-160,19-28 64,-19 1-160,-20 28-993,-1-1-3587</inkml:trace>
  <inkml:trace contextRef="#ctx0" brushRef="#br0" timeOffset="66228.7881">6530 2523 11146,'-20'27'-641,"0"0"257,20-2-160,0 28-97,0 1 577,0-2 64,0-26 256,20 28 289,0-28 255,0 1 161,-1-27 160,21 0-288,19 0-192,-19-27-449,19 1-448,2 0-865,-2-2-2851</inkml:trace>
  <inkml:trace contextRef="#ctx0" brushRef="#br0" timeOffset="66775.8194">9707 2126 4964,'0'0'1922,"0"0"-128,0 27-961,0-27-673,-20 52 0,-1-26 352,1 28-127,-19 0-161,19-3-64,0 2-64,0-25-160,20 24-32,-20-25-417,20-27-1120,-19 27-2723</inkml:trace>
  <inkml:trace contextRef="#ctx0" brushRef="#br0" timeOffset="66991.8317">9428 2471 8456,'-21'52'192,"21"-25"-128,0 25 128,0 1-128,0-26 256,0 26 865,21-53-224,-1 26 32,0-26-416,20 0-225,-1 0-96,1 0-224,-1-26-352,1 0-1121,1-1-2371</inkml:trace>
  <inkml:trace contextRef="#ctx0" brushRef="#br0" timeOffset="77679.4419">5358 10789 5637,'0'0'1441,"0"0"-448,0 0 801,0 0-65,0 0-319,0 0-545,20-26-353,-20 26-63,0 0 159,0 0-224,0 26-223,-20-26 31,20 28-32,-20 25-64,1-1-64,-21 28 0,20-1 0,-19 1-32,-1 25 64,-1 2-64,3-27 32,-3 25 32,3-25-64,-3-1 0,21 1-64,-19-28-64,39-24-192,-20-3-417,0 2-736,20-27-1186,0 0-3427</inkml:trace>
  <inkml:trace contextRef="#ctx0" brushRef="#br0" timeOffset="78112.4669">5060 10949 6342,'-20'0'1985,"20"0"-607,0-27-257,0 27 0,0 0 192,0 0-384,0 0-609,20-27 129,0 27-65,1 0-192,-1-25-192,19-3 64,21 3-64,-21-3 32,21 2-32,-21 0 32,1-1 32,-20 27-64,1-27 32,-3 27 32,-18 0 33,0 27 191,0 0-96,0 25-160,0-24 0,0 25-96,0-1-192,0 1-1506,20-26-4900</inkml:trace>
  <inkml:trace contextRef="#ctx0" brushRef="#br0" timeOffset="82880.7399">6311 10789 3651,'0'0'1153,"0"0"641,0-26 480,0 26-673,0 0-319,0 0-129,0 0-256,0 0 63,0 0-191,0 0 0,0 0-96,0 0-161,0 0-352,0 0-64,0 0 0,0 26 33,0 2-65,-20 25 0,20 26-96,-20 26 192,2 2-64,-3 51 64,1 1-96,0 1-96,-20-1-32,21-27 160,-1-26-96,0-27 128,0 1-320,20-27 416,-20 1-224,20-29-160,0-25-769,0 0-1089,0-25-1889</inkml:trace>
  <inkml:trace contextRef="#ctx0" brushRef="#br0" timeOffset="83349.7669">6034 10949 11851,'-20'26'1601,"20"-26"-63,0 0-65,0 0-96,0 0-159,0 0-642,20 0-288,-1-26 65,1 26-65,20-27-32,-1-25-320,21 24 96,-19-25-96,17 27 64,-17-27 0,-2 26-160,-19 1 128,0 0-32,0 26-32,-20 0 32,0 0-160,0 26 320,0 0-64,0 1 96,0 26-192,0 1 32,0-29 32,19 28-64,-19-26-385,20 0-704,0-1-929,0 1-2786</inkml:trace>
  <inkml:trace contextRef="#ctx0" brushRef="#br0" timeOffset="103336.9097">4445 13970 6662,'20'-28'1601,"-20"3"385,0-2 513,0 27-674,0 0-351,0-27-161,0 27-384,-20 0-128,20 0-289,-20 27-352,20-27-192,-19 27-64,19 26 96,-20-1-96,20 28 32,0 0 192,20-1-256,-1 1 160,21-28-96,0-26 32,-1 1 64,22 0 96,-23-27-64,3-27 128,-1-26-96,-1 26 65,1-52-161,-20 26 128,-1-26-64,-19-1 32,20 27 0,-20 1-96,-20-1-32,20-1-64,-19 28-64,-1 26 31,0 0-127,20 26 160,-20 28 96,20 24 32,-21 2 0,21 0 32,21 26-96,-21-1 160,20 2-192,-20-27 32,20 26 32,-20 0-96,20-28 0,-20-24 128,0 26 128,0-28-160,-20-26 64,-20 1 705,19 0-192,-17-27 31,-23 0-95,23 0-33,-23 0-256,2-27-320,-1 0 128,21 27-96,-1-26-160,1 26-417,39 0-480,0-27-1441,0 27-961,18-25-6343</inkml:trace>
  <inkml:trace contextRef="#ctx0" brushRef="#br0" timeOffset="103977.9461">5597 13863 9064,'20'-26'3043,"-20"-1"-1666,0 27 641,0-27-737,0 1-352,-20 0 96,20 26-448,-20-26 63,-1 26-351,3 0-225,-2 0-32,0 26-128,-21 0-64,23 27 63,-3 0 1,1 1 32,0 24 32,0 2 0,20-26 32,0 26 0,20-28-32,0-26 32,0 28 0,19-54-64,2 25 256,-1-25-224,-22 0 96,3 0-64,-1-25-320,0 25-737,-20-27-577,0 27-255,0-27-1987,0 1-6694</inkml:trace>
  <inkml:trace contextRef="#ctx0" brushRef="#br0" timeOffset="104122.9554">5378 14129 1409,'-20'0'13677,"20"0"-12941,0 0 386,20 0 575,0 0-255,21 0-802,18-27-416,-19 0-128,-1 27-416,1-25-513,-20 25-1537,19-28-3011</inkml:trace>
  <inkml:trace contextRef="#ctx0" brushRef="#br0" timeOffset="105045.0083">6569 13334 12043,'0'-53'2114,"0"26"-1409,0 0 352,0 1-289,-19-1 1,-1 2-224,0 25-289,-20-28-480,1 28 192,-1 28-289,1-3-287,-2 2-129,1 26-64,1-1 225,19 1 95,0 2 257,20-3 192,0 0 96,20-24 96,0 24 225,1-25-65,37-1-32,-17 1 0,-2-27-95,1 27-193,-20-1-97,-1 26-95,1-25 0,-20 0 96,-20-1 96,1-26 96,-1 27 0,-20-27 96,19 27-63,3-27-65,-2 0 192,-1 0 128,21 0-192,21 0 1,-1 25 223,19-25-224,1 53-192,-20-26 64,-1 1-96,1 24 64,0-25-32,-20 26 64,0-26 192,-20 25-31,0-26 287,20 1 193,-19 0-129,19 25-255,0-26-129,19 1 96,1 0 64,0-1-223,20 0-97,-21 2-64,21-28 0,-20 25-321,0-25-415,-1 0-1090,1 0-1377,-20 0-9802</inkml:trace>
  <inkml:trace contextRef="#ctx0" brushRef="#br0" timeOffset="106654.1003">7204 13625 10634,'-20'0'3235,"20"-27"-2659,-18 27-544,-2 0 0,20 0 0,-21 27-32,1-1-96,20 28 96,0-2 0,0 1 32,0 0-32,20 1 192,1-1 1,17-1 159,23-24 481,-2-28 192,1 0-32,-1-28 96,0-24-160,1-1-193,-21-1-159,-19-26-161,0 2 33,-20-2-1,-20 28-320,-18-3 192,-3 3-159,-38 25-354,19 27-127,1 0-256,0 27-321,19 0-897,-1 26-1025,23-1-1633,36-25-7175</inkml:trace>
  <inkml:trace contextRef="#ctx0" brushRef="#br0" timeOffset="107174.13">8097 13863 15054,'0'54'1441,"0"-29"-1185,-18 3 1282,-2 24-898,20-24-351,-20 24-257,-1-25-32,1 26-32,2-26 64,-23-2-224,21-25-449,0 27-576,1-27-481,-1 0-1281,20-27-6726</inkml:trace>
  <inkml:trace contextRef="#ctx0" brushRef="#br0" timeOffset="107881.1705">8614 13414 13132,'0'-28'1569,"0"1"-544,0 27 417,20-25-129,-20 25-352,0 0-288,20 0-129,-20 25-160,0 2 65,0 53-65,20-28-192,-20 28 97,0 27-289,0-29 0,0 2 0,0-26-64,0-1-97,0-1-63,20-24-64,-20-3-321,19-25-832,-19 0-1025,20 0-1602</inkml:trace>
  <inkml:trace contextRef="#ctx0" brushRef="#br0" timeOffset="108184.1877">9150 13917 14509,'20'25'417,"-20"-25"95,0 28 1154,-20 24-1,20-24-544,-40 24-544,21 1-481,-1 1 0,-20-29 96,1 28-384,19-26-577,0 0-1505,20-27-1730</inkml:trace>
  <inkml:trace contextRef="#ctx0" brushRef="#br0" timeOffset="108832.2249">9607 13306 2754,'-20'-25'10218,"0"25"-8777,20 0-224,0-27 161,0 27-129,0 0-577,20 0-543,0 0-33,-1 27-96,21-2-64,1 3-289,-3-3-63,3 2-97,-21 26 225,-20 1 288,19-1 32,-38-1 32,-1 1 481,0-26 159,-1 26 33,1-27-160,2 27-1,-2-53-256,20 27-191,0-1-65,20-26 64,18 0-256,3 0-257,18 0-223,-19 0-321,-1 0-513,1 0-736,19-26-2914</inkml:trace>
  <inkml:trace contextRef="#ctx0" brushRef="#br0" timeOffset="109029.2357">10242 13757 7751,'0'26'5733,"0"1"-4387,0-27 255,0 27-384,0 26-480,-21-26-161,21-2-383,-18 28-193,-2-26-96,20 1-289,-21 24-768,21-52-160,0 0-833,0 0-3556</inkml:trace>
  <inkml:trace contextRef="#ctx0" brushRef="#br0" timeOffset="109496.2622">10559 13306 14189,'0'0'1217,"0"-25"-801,0 25 257,0-27-353,21 27-31,19 0-161,-22 0-160,23 0-32,-21 27-128,0-27-33,-1 25-63,-19 3 32,0-3 160,0 2 96,-19 1 96,19-3-96,-20 2-64,20 0-64,0-2-129,20 3-31,-1-1 64,1-2 64,0 2 64,0-27 32,0 26 64,-20 1 256,0 0 224,0-1 161,-20 0 352,0 0 32,0-26-160,0 27-481,-19-27-256,19 27-64,0-27-128,20 0-64,-21 0-577,21 0-320,0 0-288,0 0-224,21 0-737,-21 0-3428</inkml:trace>
  <inkml:trace contextRef="#ctx0" brushRef="#br0" timeOffset="110058.2945">11017 13069 13676,'0'0'865,"18"-27"-961,2 27 673,21 0 544,-2 0-32,1 27-577,20-27-448,-41 26-288,1 0 32,0 2-128,-20 24-225,0-26 161,-20 1 352,0 25 160,-19-24 160,19-3-32,-20 30 161,40-30-97,-20 2-256,20 0-32,20-2 32,0 3-64,20-1-32,-1-2-32,1 2-64,1 26 32,-23-26 0,2-1 96,0 0 0,-20 0 64,0 1 32,-20 26-64,20-26 32,0 0-96,0 26 64,0-28-96,0 30 0,0-30-352,20 29 31,-20-28 1,0 1 224,0 0 224,-20-2 128,0 2 384,2-27 257,-23 0 320,-18 0-288,-1 0-545,1 0-352,-2 26-160,23-26-1441,-3 0-2179</inkml:trace>
  <inkml:trace contextRef="#ctx0" brushRef="#br0" timeOffset="110965.3464">2977 14473 5733,'-21'26'6758,"21"-26"-5765,0 0 192,0 0 449,0 0-481,21 0-256,-1 0 160,19 0-577,21 0-95,-21 0-97,21 0-192,-1 0 0,0 0 0,22 0-96,-22 0-96,-19 0-192,-1 0-385,-19 0-416,0 0-288,-20 0-32,0 0-962,-20-26-3939</inkml:trace>
  <inkml:trace contextRef="#ctx0" brushRef="#br0" timeOffset="111218.3614">3374 14287 12075,'0'0'641,"20"0"-161,-2 0 1378,2 0-1025,21 0-417,-2 0 160,21 27-576,-21 25 129,1-25 31,0-1 96,-1 28-320,-19-2 96,0-24 96,-20-3 64,0 28 225,-20-25 31,-20 24 33,21-25-193,-41 26-192,21-26-160,-1 25-737,0-25-1793,21-1-3652</inkml:trace>
  <inkml:trace contextRef="#ctx0" brushRef="#br0" timeOffset="116505.6637">1567 9889 9737,'-20'0'320,"20"0"513,-20 0 768,20 0 225,-20 0 32,20-27-321,-20 27-768,20 0-513,-19 0-128,19 0 353,19 0 95,1 0-223,0 0-193,20 0-128,-1 0 32,22 0 128,18 0-160,0 0-96,0-27 32,0 27 32,2 0 0,-23 0 0,3 0-192,-22 0 96,1 0-96,-20 0-129,-20 0-63,0 0-64,0 0-193,0 0-865,-20 0-864,0-26-577,0 26-3138</inkml:trace>
  <inkml:trace contextRef="#ctx0" brushRef="#br0" timeOffset="116787.6799">2102 9623 10570,'0'0'512,"0"0"-320,0 0 0,0 0 481,20 0 192,1 0-705,19 0-128,-1 27-32,1-27 64,19 27 0,-19-27 128,-1 26-160,21-26 32,-39 27 225,-3-27 63,2 0 128,-20 27 225,0-2 961,-20 2-705,2-1-481,-23 1-224,1 0-192,1 25-288,-1-24-993,1-2-1249,19 0-3716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2967 256,'0'27'14702,"0"-27"-14734,0 0 352,0 0 769,-21 0-352,21 0-129,21 0 33,-1 0-417,0 0 0,-1 0-32,1 0 97,20 0-129,-1 0-32,1 0-32,0-27-160,-21 27 128,21 0-224,1 0-256,-23-26-129,2 26-352,1 0-320,-21-27-705,20 27-2274,-20 0-5957</inkml:trace>
  <inkml:trace contextRef="#ctx0" brushRef="#br0" timeOffset="260.0149">1626 2702 13580,'-20'25'-480,"20"3"-193,0-28 994,20 0 127,0 0 641,19 0-288,2 27-577,-1-27-192,-1 27 96,1-2 128,-1 0 129,-19-25 31,0 28-160,0-1 289,-20 0-33,0-1 65,0-26-385,-20 27-128,0-2-64,0 2-192,1 0-1313,-1-1-2179,-20 1-8680</inkml:trace>
  <inkml:trace contextRef="#ctx0" brushRef="#br0" timeOffset="9733.5559">14192 3762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2941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32,-1-27-64,1 27 96,-1 0-64,-18 0-96,17 0 160,3 0-128,-22 0 64,21 0-32,-21 0 32,21 0 128,-1 0-224,-18 0 192,18 0-224,-1 0 160,3 0-64,-2 0 32,1-27-64,-1 27 96,0 0-384,2 0 576,18-28-128,-19 28-192,19 0 128,-20 0-96,2 0 64,-3 0-192,-17 0 128,18 0-64,0 0 64,1 0-97,-1 0 33,20-25 128,2 25-32,-2 0 128,20 0-160,-20-25 160,0 25-96,-18 0 64,-3 0-160,3 0 128,-2 0 64,0 0-192,21 0 96,-21 0 0,0 0 0,22 0 0,-2 0 64,0 0-32,0 0 193,2 0-1,-2-27 64,0 27 129,0 0-65,0 0-224,2 0 64,-2-27 64,0 27-224,0 0 193,1 0-225,-1 0 0,0 0 0,1-28 32,-20 28 0,19 0 96,-20 0-128,1 0 64,-1 0 64,20 28-160,-18-28 448,18 0-223,0 0 31,0 0 0,2 27-160,18-27 64,-20 0-160,0 0 128,0 0 96,2 0-160,-2 0-64,-20 0 32,20 0 0,-39 0 193,19 0-289,-19-27 31,-20 27-159,1 0-224,-21 0-737,0 0-737,0 0-2915</inkml:trace>
  <inkml:trace contextRef="#ctx0" brushRef="#br1" timeOffset="53238.0449">14291 4715 6854,'0'0'5349,"0"-27"-3844,0 27 161,-19-26-545,19 26-480,-20 0-97,0 0-352,20 26-256,-20-26-32,0 27 96,1 26 0,-1-26 0,0 26 32,20 1-32,0-2 96,0 1 0,20-26 97,0 25-193,-1-26 64,21 1 32,0-27-128,-1 27-641,-19-27-1345,21 0-3683</inkml:trace>
  <inkml:trace contextRef="#ctx0" brushRef="#br1" timeOffset="53548.0625">14649 4902 13933,'-20'0'32,"0"25"-32,1 2-96,-1 26 96,20-26-32,0 25 0,20-26-481,19 1-608,1-27 673,-20 27 448,19-27 352,2 0 257,-3-27 191,-18 0 225,1 1 192,-1 0-256,-20 0-64,-20-1-160,-1 0-129,-17 1-255,-3-1-161,1 2-224,1 25-160,19 0-577,0 0-768,0 0-1378,20 25-2755</inkml:trace>
  <inkml:trace contextRef="#ctx0" brushRef="#br1" timeOffset="53836.0792">15006 4902 2274,'40'-28'10666,"-60"28"-10090,0 0 353,1-26-544,-1 26 511,-20 0-383,20 0-449,-19 26-160,39-26 0,-20 28-96,40-3 95,0 2 1,19-1-192,21 1 96,-21 0 96,21-1 0,-21 26 64,-19-25 0,0 0 32,-20-1 256,-20-26 481,0 27 63,-19-27 1,-1 0-416,-19 0-225,19 0-577,0 0-960,1-27-1954,39 1-8616</inkml:trace>
  <inkml:trace contextRef="#ctx0" brushRef="#br1" timeOffset="54031.0898">15204 4874 5861,'40'28'9961,"-40"-28"-9352,21 0 1185,-1 0-705,-20 0-128,39 0-193,-19 0-671,20-28-33,-20 28-128,19 0-193,-19-26-255,0 26-545,0-28-705,-1 3-1345,-19 25-3075</inkml:trace>
  <inkml:trace contextRef="#ctx0" brushRef="#br1" timeOffset="54240.1022">15364 4556 13292,'0'52'288,"0"2"1378,0-1 32,0 0-161,0-1-416,0 2-640,0-1-225,0 27-256,0-27 96,0-1-192,0 2-513,20-28-160,-20 1-352,20-2-608,-20 3-1666,19-28-4773</inkml:trace>
  <inkml:trace contextRef="#ctx0" brushRef="#br1" timeOffset="54572.1207">15781 4212 13612,'0'0'801,"-20"0"-833,0 26 224,-1 27 801,3 0 353,-2 27-418,20 26-447,-20-28-129,20 29 129,0-27-65,0-1-256,20 1 0,0-27-96,-2 0-32,23-1-128,-21 2-64,0-28-128,-1 1-96,1-27-513,-20 0-769,20 25-2113,-20-25-8297</inkml:trace>
  <inkml:trace contextRef="#ctx0" brushRef="#br1" timeOffset="56252.217">16038 4424 6149,'-20'-26'4453,"20"-1"-3621,0 54-1312,0-1 896,20 26 801,0 28-31,1 0-322,-1 26-447,-20 0-161,20 0-64,-20-26 32,0-2 97,0-24-1,0-28 64,0 1-63,0-27 287,0-27 321,0 27-577,0-53-480,18 0 64,-18 1-160,21-2 64,-21 28-96,20-1-33,0 27 65,0 0 64,-20 27 256,19-1 160,1 1-128,0 26-63,0 26-65,-20-26-193,20-1-415,-1 2-1506,1-28-3107</inkml:trace>
  <inkml:trace contextRef="#ctx0" brushRef="#br1" timeOffset="56641.239">16595 5007 16111,'-40'0'-865,"1"27"417,19-1 191,-1 26 385,21 2 289,0-1-257,21 0-256,-1-27-385,19 27 193,1-28 256,-1-25 64,1 28 64,0-56 128,-1 28 129,-19-25-1,-20-28-128,0 27-64,0-27 33,-40 26-193,21-26-577,-41 26-288,21 1 673,-21 26 480,21 0 33,19 0-129,-1 26-96,1 1-32,20 0 128,20-1 225,21 1-65,-2-2-192,21-25-288,-21 0-192,1 0-577,-1 0-1377,1 0-3107</inkml:trace>
  <inkml:trace contextRef="#ctx0" brushRef="#br1" timeOffset="56967.2583">17032 4291 2049,'-20'-53'11563,"20"53"-11402,0 0 223,-20 0-352,0 53 641,20 0 544,-21 1-417,21 24-383,0 29 127,0-28-95,0 27-65,0-26-160,21-1-63,19 1-65,-20-27-224,19-1-33,-19 2-351,20-28-417,-1 1-1057,-19-27-2146</inkml:trace>
  <inkml:trace contextRef="#ctx0" brushRef="#br1" timeOffset="57154.2684">17269 4795 2690,'0'25'13613,"20"3"-13133,-20-2 866,41 27-225,-23-26-385,23-1 65,-1 1-641,-1 0-320,1-1-641,-1-26 33,-19 26-1090,20-26-3235</inkml:trace>
  <inkml:trace contextRef="#ctx0" brushRef="#br1" timeOffset="57343.2794">17547 4742 15182,'-39'26'384,"39"-26"-95,-40 27 896,20-2-96,1 29-257,-1-1-543,0-26-289,-1 26-545,21 0-191,0-27-418,0 27-703,0-53-1923,21 27-3715</inkml:trace>
  <inkml:trace contextRef="#ctx0" brushRef="#br1" timeOffset="57623.2948">17706 4132 12043,'-20'-26'2370,"20"-1"-2018,-20 27 257,20 27-161,-20-1 834,20 28-289,0-2-481,0 1-256,0 27-31,0-27-97,20-1-64,-20-24-96,20 24-353,0-25-159,1-27-385,17 0-929,-17 0-2082,-1 0-6501</inkml:trace>
  <inkml:trace contextRef="#ctx0" brushRef="#br1" timeOffset="57753.3032">17846 4344 12299,'-20'80'481,"20"-54"-738,20 0-960,-20 2 481,19-2-450,1-26-2369</inkml:trace>
  <inkml:trace contextRef="#ctx0" brushRef="#br1" timeOffset="57918.3128">17885 4212 19154,'0'26'64,"0"-26"-417,0 0 225,0 0 32,20 28-192,0-28-897,0 25-3332</inkml:trace>
  <inkml:trace contextRef="#ctx0" brushRef="#br1" timeOffset="58150.326">18103 4053 13164,'0'26'288,"20"1"993,-20-1-31,21 1-482,-21 26 225,18-27-352,-18 27-449,0 0 0,0-26-96,0 26 97,0-27-193,0 0 0,0-26-705,0 28-1185,0-28-4100</inkml:trace>
  <inkml:trace contextRef="#ctx0" brushRef="#br1" timeOffset="58496.3458">18282 3921 14253,'20'0'-96,"-20"26"1025,20 28 576,19-28 161,-19 53-481,20-26-641,-1 26-383,1 1-97,-20 26 0,1-26-64,-21-1 32,0 0 96,-21 1-96,1-27 64,0 0-64,0 1 64,1-29-128,-1 28-256,0-26-481,0 0-1121,0-27-4452</inkml:trace>
  <inkml:trace contextRef="#ctx0" brushRef="#br1" timeOffset="58914.3695">19037 5086 15502,'20'26'1538,"-20"-26"-481,0 27 96,0 0 32,-20-27-320,-1 26-769,-19 1-128,22-2-449,-3 3-512,1-2-1057,0-26-5861</inkml:trace>
  <inkml:trace contextRef="#ctx0" brushRef="#br1" timeOffset="59642.4112">19751 4795 13548,'0'-27'897,"0"1"192,0 26-128,0 0-96,0 0-577,0 0-512,0 26 160,0 1 64,0 26 0,0-27 0,20 27 0,-1 0 0,1-26-32,0 0-32,21-1 32,-23-26 0,23 0 128,-21-26 64,0-1-32,-1 0 0,1 1 161,-20-1-225,20 2-96,-20-3-97,0 28-95,20 0-288,-20 28 223,20-3 129,-1 28 128,-19 1-32,20 24 32,-20-24 32,20 24 0,-20-24 321,-20-1 351,0 0 353,1-26 256,-41 26 129,21-27-417,-22-26-225,3 0-95,-3 0-513,2 0-192,19-26-480,21-2-609,-21 3-321,40-30-576,-20 30-1121,20-2-3395</inkml:trace>
  <inkml:trace contextRef="#ctx0" brushRef="#br1" timeOffset="59988.4308">20187 4027 14093,'0'-26'672,"0"26"-575,40 0 896,1 26 224,-3 26-32,23 1-384,-22 27-321,21-1-32,-1 28 129,-19-29-193,-1 29-191,-19-2-65,0 2-96,0 0 96,-20-29-160,0 2 96,-20-1-449,0-26-319,-19 27-417,19-28-1025,-20 0-3364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20:09.24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14192 6233 8231,'-19'26'64,"-1"-26"513,20 0-417,0 0 513,20 0 768,-1 0-288,21-26-544,0 26-225,19 0-64,20 0-127,2 0 31,37 0-128,1-27 32,41 27-96,-2 0 32,40 0-32,-19 0 0,39 0 128,1 0 449,0-27 256,-1 27-193,19 0-31,2-25-32,0 25-193,-2 0-32,22 0-95,-2 0-97,2 0-96,-1 0-64,1-27 32,-2 27-32,2-26-320,-42 26 960,1 0-383,-19 0 383,-19 26-608,-22-26 96,-19 0-160,-39 27 129,-21-27-1283,-39 0 674,-21 0-1570,-19 25-929,-19-25-1409</inkml:trace>
  <inkml:trace contextRef="#ctx0" brushRef="#br0" timeOffset="11259.644">11930 2046 2114,'0'0'1729,"0"0"33,0 0-321,0-25 1,0 25 31,-20 0-192,20 0-416,0 0-192,0 0-161,0-28-192,0 28-320,0 0-224,0 28 128,20-28 0,-20 0 0,0 25 64,0 3 0,18 24 0,-18 1 32,0 27 64,0-1-64,-18 1 32,18-1-32,0 2 0,0-2-32,0-1 32,0 2-64,0-1 64,0 1 0,0 0 64,0-1-32,0 27-64,0-27 64,-20 1 64,20-1-128,-20 27 64,20-27-32,-21 1 32,21 27 0,0-29 96,0 2 128,0 26 1,0-26 127,0 26-32,0-27-63,0 26-129,0-25-32,0 26 128,0-26 0,0 26-95,0-26-97,0-1-32,0 26 64,0-25-64,0 0-32,21-1 64,-21 1-32,0-27 0,0 26-32,0 1 32,0-27-32,0 26 0,0-26 32,0-1-32,0 2 0,0 0 0,0-2 0,0 2 0,0-28 32,20 26 32,-20-25-256,0-27 192,0 27 32,20-1-64,-20-26 96,0 0 96,18 27 32,-18-27-96,21 0-64,-21 0 32,20 0 0,0 0-160,0 0 0,0 0 32,-1-27-32,1 27 96,0 0-32,20 0 32,-21 0 0,1 0-32,21 0 32,-3 0 0,-18 0-64,21 0 32,-21 0 32,19 0 0,1-26-32,-1 26 32,-19 0 0,20 0-32,-1 0 64,-19 0-32,20 0 32,-1 0-64,1 0 32,1 26 0,-2-26 32,21 0 0,-21 0-64,21 0 32,-1 0 0,2 0 32,-2 0-32,-1 0 0,3 0 0,-2 0 32,20 0 96,-19 0-64,-1 0 0,2 0 0,18 27-64,-20-27 0,21 0 32,-1 0-32,0 0 0,1 0-32,19-27 32,-20 27 0,20 0 0,-18-26 0,18 26 0,0-27 32,0 27-32,-20 0 0,21-27 0,-1 27 0,0 0 0,0-25 0,0 25-160,1 0 545,-1-27-706,0 27 642,0 0-706,1-26 577,-1 26-256,-20 0 96,20 0-32,-18 0-32,18 0 32,-20 0 0,0 0 0,20 0 0,-20 0 0,21 0 128,-1 26-480,-19-26 640,20 0-544,-1 0 576,-20 27-672,0-27 704,20 0-480,-20 0 128,2 25 32,18-25-64,-20 0 32,20 0 32,1 27-32,-1-27 0,-20 0 32,20 0-32,21 0-32,-21 0 32,0 27 0,0-27 32,0 0 32,1 0-64,-1 0 33,20 0 31,-20 0 0,1 0-32,-1 0-32,0 0-32,21-27 32,-21 27 32,0 0-32,0 0 0,21 0 32,-21-27-32,0 27 32,0 0-32,0 0 0,1-25 0,-1 25 0,0 0-192,0-27 512,-20 27-288,0 0 32,-18-26-64,18 26 32,-20 0-64,-19 0 32,21-27 0,-23 27-96,23 0 0,-22 0 0,1 0 32,-1 0 64,1-27 32,0 27-32,-1 0 32,-19 0 32,0 0 64,1 0-32,-3 0 0,-18 0-96,20 0 0,-20 0 0,20 0-64,-20-26-64,0 26 96,0-26 32,21 0-64,-21 26 64,0-28 0,-21-26 64,21 29-32,-20-30-32,20 30 64,-20-54-32,20 26-32,0-27-32,0 1-32,0-27-64,0 0 64,0 0-32,0 0 96,0 0 0,0-26-64,0 25 96,0-25-64,0 0 32,0-1 0,0 1 32,0 0 0,0-2-32,0 2 64,0-1-64,0 1 128,0 0-32,0-1 32,0 1-64,0 25-64,0-25 0,0 27 32,0-2 32,0 3 32,0-4-32,-18 29 257,18-27-257,0 27 0,0-1-32,0 28-32,0-1 32,0 25-64,0-23 160,0-30-160,0 27 160,0 2-64,0-1-64,0 0-32,0 27-64,-21 0-32,21-2-64,-20 2-33,20 0 129,-20 26 0,0-27 32,-19 27-32,-1-25 32,1-3 32,-21 28 32,1 0-64,-20 0 32,-22 0 0,-17-27-32,-1 27-32,-1 0-64,-19 27 31,1-27 65,-22 0 64,2 0 0,-2 0-32,2 0 64,-20 28 32,18-28-64,-18 0 96,0 0-31,-1 0 63,-19 25-32,-2-25-32,1 27-64,1-1 32,0 0-32,-1 2-32,1-2 32,-1-26 0,1 26 32,-21 0-32,21-26 0,-1 27 64,-19 0-96,19-27 64,1 26-32,-1-26 0,1 0-32,20 27 0,-21-27 0,21 0 0,-2 0 64,2 0-32,0-27 64,-1 27 96,-1 0 96,2 0-32,0 0 1,18-26-257,2 26 192,-20 0-160,38-27 32,-18 27-32,18 0-32,21-27-32,-19 27-257,19 0-415,20 0-1122,-1 0-2915</inkml:trace>
  <inkml:trace contextRef="#ctx0" brushRef="#br0" timeOffset="17670.0102">1169 8114 11466,'-59'0'897,"39"0"577,0 0-834,1 0-31,19 0 384,0 0-353,0 0-319,19 0 31,1 0-192,0 0-32,20 27-96,19-27 96,-18 26 1,38-26-33,-20 0-64,21 0 96,-1 0-256,-20 0-97,2 0-223,-2 0-609,-39-26-737,18 26-1345,-17-27-2210</inkml:trace>
  <inkml:trace contextRef="#ctx0" brushRef="#br0" timeOffset="17922.0251">1646 7877 12684,'-20'0'32,"20"0"96,0 0 480,20 0-95,39 25 576,-18-25-481,18 27-287,1-27-225,-21 26-32,21-26 0,-21 26-64,1 2 0,-19-2 0,-1 0 32,-20 0 192,0 1 32,-20 0-96,-1 26-31,-39-1-33,1 1-64,-20 2-192,0-4-1282,-2 2-3074</inkml:trace>
  <inkml:trace contextRef="#ctx0" brushRef="#br1" timeOffset="23980.3711">6470 7345 6470,'0'0'864,"0"0"-31,0-26 961,0 26-32,0 0-161,0 0-704,0 0-577,0 0-96,0 0-127,-19 26 31,19-26 0,-20 28 0,0-28-128,0 26 96,-19 0-96,19 27 32,-21-26-64,3-1 64,17 26-32,-19-25 0,20 26 0,0-26 32,1 0-32,19-27 0,-20 26 0,20-26 0,0 0 64,20 0 128,-20 0 65,39-26-129,-19-1-64,20 0-64,-1 1 0,22-28 32,-23 29 0,3-2 0,-1 1-32,-21-1 0,-19 27 0,0 0-224,0 0-225,-19 27 257,-21-1 96,-1 26 64,3 2 64,-23-1 64,2 0 96,19 1 64,1-29 33,19 30-97,0-30-160,0 2-96,20-27 0,0 0 0,40 26-64,-20-52 32,19 26-193,21-27-63,-21 2-64,22-3 31,-2 1 97,-19-26 96,-1 53 192,-19-26 0,-20 26-96,20 0-65,-40 26 322,20 2-161,-39-3 0,-1 30 0,20-3 0,-19 0 0,-2 2 96,1-28 128,22 0 64,18 1-64,-21-27-160,42 0 161,-3 0-1,22-27-128,1 1-64,-2-26-32,1-2-32,19 28-64,-19-1 64,-20 2 0,-1-3 32,1 28-64,-20 0 96,0 28 384,-20-3-128,-19 2-191,19 25-33,0-24-64,0-2-64,20 0-257,-19 0-63,19-26-32,0 27-1891,0-27-5668</inkml:trace>
  <inkml:trace contextRef="#ctx0" brushRef="#br1" timeOffset="25041.4323">8435 7425 2274,'0'0'8744,"-20"0"-7815,20-26 352,0 26-352,-20 0-192,1 0-193,-1 0-320,-20 26-192,1 0 0,-1 1 64,0 26 1,-19-26 31,39 25-192,-19-25 128,19-1-64,20 1 0,0-27 0,0 27-64,0-27 160,20 0 32,-2 0 32,3 0-32,19-27-96,19 0 0,-19 1-96,19-1-128,1 0-32,-21 2 128,2-2 64,-3 1 64,-18 26-32,1 0-64,-21 0-65,-21 0 65,1 26 64,-18 26-96,-23 2 96,-18 26 32,20-28 32,-1 28 32,1-27 33,39 0-1,-19-27-96,39 2-64,0-28 0,0 0-64,18 0 96,23 0-32,18-28-161,-19-24-159,19 25-128,21 2 127,-41-30 257,22 30 96,-23 25 0,-17-28 0,-21 28-64,0 28 352,-41 24-95,23-24-193,-43 24 160,22 0 160,-21 2 64,21-2 1,19-25 95,0 0-288,20-27-224,0 0 160,20 0-31,19-27-97,1 0-97,19 1-159,-19 0-64,1 0 192,-3-2 128,-17 2-32,-1 26-128,-20 26 160,-20-26 320,20 54-32,-21-28-96,1 27-96,2-26-96,-2-1-576,20 1-2275,0-2-8808</inkml:trace>
  <inkml:trace contextRef="#ctx0" brushRef="#br1" timeOffset="26029.4888">13418 7373 15246,'0'0'160,"0"0"-64,-20 0-32,0 0-96,1 26 96,-21 26 96,0 2-128,1-1 0,-22-1 1,23 1 159,-3 1-128,21-28 64,2 0 64,18 2 64,0-28 193,18 0-1,23-28-320,-1 2 129,19 0-193,0-28-96,1 28 64,-21-28-225,21 29-31,-21-2 0,1 27 128,-40 0-128,0 0-353,0 0 289,-40 52 160,1-25 32,-1 26 160,-19 1 0,-1 26 192,1 0 96,0-28-127,19 0 287,19-24 33,1-2-321,40-26-64,21 0 32,-3 0-288,23-26-32,-2-28-32,20 28-225,-39-1 97,19 2 64,-19-3 192,-19 28-32,-1 0-96,-40 0 192,-1 28 96,1 24 0,-18 0 128,-3-24 96,1 24 1,21-26 127,-1 28-31,0-54-225,20 26-224,0 1 96,20-27-192,0 0-449,-1 0-1184,1 0-4645</inkml:trace>
  <inkml:trace contextRef="#ctx0" brushRef="#br1" timeOffset="26822.5341">16137 7425 9577,'0'-26'1953,"0"26"-864,0 0 577,0 0-1025,-18 26-481,-22-26-32,-1 53 32,-18 0-96,-1-1-32,1 2 64,-20-1 321,39 0 255,1 1-159,-1-29-225,40 2-128,0-27-64,0 0 417,20 0-161,18-27-416,23 2-128,-2-3 0,1-24-65,-1 25 1,0 0-192,-19 1 192,-19 26 95,-21 0-31,0 0 224,-21 53 96,-19 0-96,-19 1 225,19-2 63,-19 1-192,19 0 96,21 1 97,-1-28-193,20 0-96,0-26 192,39 0-64,1 0-224,0 0-96,19-26-32,0 0-33,-19-2 225,1 2 0,-21 26-32,-2 0 96,-18 0 225,0 26 127,-18 2-224,-2-2-160,0 0-32,20 0-96,0 1-224,0 0-705,20-1-1281,0-26-3396</inkml:trace>
  <inkml:trace contextRef="#ctx0" brushRef="#br1" timeOffset="41140.3531">4445 8750 4708,'0'0'1634,"0"0"-417,0 0-417,0 0 97,0 27-32,0-27-320,0 0-129,0 0-64,0 0 257,0 27-129,0-27 1,0 0-97,0 0 1,0 0-1,0 0-64,0 0 97,0 0 127,0 0 97,0 0-257,0 0-256,0 0-32,0 0-96,0 0-32,0 0-64,0 0 64,0 0 64,0 25 0,0-25-32,0 0 0,0 27 64,0-27-32,0 26-32,0 1 32,0-27 0,0 27-32,0-1 32,0-26-32,0 26-32,0-26 64,0 0 0,0 28 65,0-28-33,0 0 64,0 0-32,0 0-32,0 0-64,20-28 32,0 28-32,-20 0 0,20 0 0,-1 0 32,21 0-32,-20-26 0,21 26 0,-23 0 0,23 0 32,-1-26-64,-1 26 32,1 0 0,-1 0-32,1 0 32,0 0-32,-1 0-32,-19 0 32,21 0-32,-3 0-64,3 0 31,-3 0-31,3 0 32,-1 26-64,-1-26 32,1 0 64,-1 0 64,21 0 0,-19 0 0,-3 0 0,3 0 0,18 0-32,-19 0-32,-1 0-32,1 0 96,19 0-32,1-26 64,-21 26-32,22 0 0,-3 0 32,-17 0-32,-2 0-32,21 0 32,-21 0 0,1 0-160,0 0-97,-1 0 129,1 0 96,19 0 0,-18 0 0,-1 0 0,-1 0 32,1 0-32,-1 0-256,1 0-161,-20 0 65,19 0-128,1 0-161,1 0 96,-3 0 417,-17 0 96,19-27 128,-22 27 32,3 0 64,-1 0 65,0 0 31,0 0-96,-1 0-128,1 0-64,0 0 32,0 0 0,0 0 32,0 0-32,-20 0 192,19 0 417,-19 0 63,0 0-95,20 0-193,-20 0-223,0 0-65,20 0 32,-20 0 64,0 0 256,0 0 161,-20 0-33,20 0-127,0 0-65,0-27 33,0 27-161,0 0-64,0-26-32,0-1-160,0 2 96,0 25-256,0-54-961,0 28-2498,-20-1-11370</inkml:trace>
  <inkml:trace contextRef="#ctx0" brushRef="#br1" timeOffset="44844.5648">7542 8804 6470,'0'0'1057,"0"-27"384,0 27 673,0 0 128,0 0-576,0 0-834,0 0-671,0 0 95,0 0 160,0 0-95,21 27-225,-21-27 0,0 0 96,0 25-32,18 2-96,-18-27-32,0 26-32,0 1 32,20 0 0,-20-27 0,0 26 0,0-26-32,0 0 64,0 0-32,20 0 32,-20 0 1,21 0-65,-1 0 32,19-26-97,-19 26 98,20 0-1,-1 0-32,21-27-321,-21 27 577,21 0-191,-21-27-130,22 27 65,-23 0-32,23 0 32,-22-26 0,21 26 32,-21 0-32,1 0 65,-20 0-97,0 0 64,-1 0 192,1 0 0,-20 0 192,0 0 161,0 0 64,0 0-1,0 0-223,0 0-321,-20-27 96,20 27 0,0-25-128,0-2-96,0 0-96,0 1-96,0-1-705,0 0-1890,0-25-11883</inkml:trace>
  <inkml:trace contextRef="#ctx0" brushRef="#br1" timeOffset="47254.7023">6391 7505 6342,'20'-27'992,"-20"0"-960,20 1-64,-20 26 129,20 0 799,-20-26 482,0 26-161,0 0 256,0 0 225,0 0-257,0 0-800,-20 0-609,-20 26-32,1 0-224,-2 1-193,-17 26 65,-3-1 288,21-25 0,1 26 32,-1-26-32,1 0 0,19-1-64,20 0-1,-20 2-159,20-28 0,20 0 32,0 0 288,-1-28 64,21 2 0,0 0-64,-1-1-32,21-26 0,-1 26-128,-18-25 128,18 25 128,-39 1 256,20 26-224,-40 0-128,0 0 129,-40 26-129,-1 1-385,-18 25 65,-20 1 256,-1 1 32,21 26 96,0-55 384,19 30 97,40-30-385,0 2-128,20-27 32,19 0-64,21 0-32,19-27 0,0-26 0,20 26-96,-38-26-64,18 1 32,-20 25 160,-19 0 32,-20 1 128,-20 26-160,-20 0 128,0 26-160,-19 28-96,-21-28 192,-19 53 129,20-24-161,-2-3 32,2 0 288,39-24 97,0-2-353,20 0-96,20-26 192,0-26-64,39 26-64,2-54 32,-2 28-320,0-27 96,1 28 0,-21-30 32,1 30 32,-20-3 32,0 28-32,-20 0-96,0 0 64,-40 53 32,0-26 0,-19 53 96,0-28 64,-1 28-96,21-54 128,19 28 0,-1-28-64,21-26-128,21 0 192,17 0 65,3-26-257,-1-28 128,19 28-192,-19-26-33,-1 24 33,1-24 0,-1 25 96,-19-26 128,-20 26-32,-20-26-31,1 27-33,-21-27 32,0 0 32,-19 26 64,0-25-96,-22 25 32,2 27-32,20 0 32,-21 0 0,21 0-96,0 27-32,39-2-32,-21 29 32,41-28-64,0 1 0,41 0 32,-2-27 32,21 0 0,-1-27 96,1 0 0,19-26-32,-20 1 160,2-1 161,-41-1 63,-1 28-64,-19 0 33,0 0-161,-19 26-256,-41 0-128,1 26 32,-2 0-33,2 27 33,-1 27 96,21-28-192,19 28-96,20-27-65,20-27 257,19 2 0,21-3 128,-1-50 32,22 25 96,-22-54-128,20 28 128,-39-1-64,-1 0-32,-19 1 97,-20 26 159,0 0-64,-20 0-416,-19 53 32,-1-26 64,1 53 64,-1-28-32,20 1-705,20 0-2562,20-27-9866</inkml:trace>
  <inkml:trace contextRef="#ctx0" brushRef="#br1" timeOffset="48682.7845">8456 7478 16591,'0'0'385,"0"-27"-97,0 27-32,-21-26-512,-19 26 160,1 26 0,-21 1-97,21 26 193,-21-26 0,21 25 97,-1 1-1,19-26-96,3 26 0,18-27 0,18-26 288,3 0 160,19 0-31,-1-26-161,21 0-128,19-28 0,-20 1-64,-19-26 64,19 53-96,-39-28 65,1 28-65,-21 26-32,-21 0-449,-37 0 161,-3 53 192,-18 0 64,0 26 96,0 1-32,0-1-64,39-26 128,-1 2-32,41-30-128,20 2 160,21-27-32,18 0 96,20-52-32,20-3-128,-19 2-64,20-26 0,-41 26 64,0-1 32,-39 2-160,-20-1 64,-20 26-416,-19 27-129,-22 0 289,-38 54 352,20-1 160,-20-1 0,0 28-128,40-1 160,-2 1 161,43-27-321,18 0 32,38 1-160,3-28 128,18-26 32,20-26 0,20-2 192,-19 2-384,0-27 224,-22 0-128,-17 1 64,-2-2 65,-39 28-65,0-28 160,-39 28-288,-2 26-289,-38-27 129,20 54 160,-21-1 64,1 1 96,20 26-192,19 1 96,1 26 64,19-28 32,20 0 0,38 2-64,3-28-128,18-26 64,1 0 0,19-26 0,-20-28 96,2 28-32,-23-27 64,3 0 33,-41 1-65,20-28 128,-40 26 0,-1 1-96,1 26-64,-39-25-160,0-1-192,-1 26-33,1 27 161,-1 0 0,1 27-32,18 26 64,3 26 96,18 1 96,20 27 224,0-27-192,20-28-128,18 0-32,3-24-160,38-2 223,-19-26 130,-1-26 191,0-28 128,-19 1-95,-19 0-129,-1-27-96,-20 28 32,0-2 32,-20 1-64,-41 1-96,22 25-32,-40-26-160,19 53 0,1 0-32,-2 0 31,23 53 161,-3-1 32,21 28 0,20 0-96,0-1 96,41-24-96,-1-30-32,39 2 64,-20-27 160,1-27-64,-1 2 96,-19-30 193,-1 30-129,-19-29 96,-20 1-160,-20 0 0,0 26-32,-19-25-64,19 25-32,-20 27-96,1 0 0,-1 0-64,20 52 64,20 2-128,0 26-97,0-28-607,40 28-1859,19-27-8296</inkml:trace>
  <inkml:trace contextRef="#ctx0" brushRef="#br1" timeOffset="49779.8473">13319 7425 11434,'0'-26'737,"0"0"448,0 26-96,0-28-480,0 28 288,0 0-449,-20 28-576,-19-2 0,-1 0 128,-1 54 64,3-2-64,-3 29 192,3-28-128,-3 29-96,41-4 0,0-24-64,0-27 0,41 0 0,-3-53 256,3 0 160,18 0 161,-19-26-65,-1-28-256,1-24 96,-20 24 97,-20-24 255,0-2-159,-20 0-257,0 26-352,-19-26-96,-1 55-65,-1-28 33,-17 53 128,17 0-128,2 26 95,-1 1 1,20 52 160,20-26 160,-19 54 129,38-27-225,1-2-32,41 2 0,-2-54-97,-1 27 33,3-26 96,-2-27 161,1 0 63,-21-27 96,1-26 1,-19 1-161,-3-2 0,-18 1 128,0-27 1,-18 1-129,-3 26-96,-19-27-481,1 28 33,-1 25 160,0 27 0,1 0-161,-1 27 161,19 25 96,3 1 64,18 27 32,18-1 96,23 1-96,-1-27 0,19 1 0,0-28-96,1-26 192,-1 0 0,2-26 385,-23-28-289,-17 28-64,-1-54 128,-20 28 225,0-2-33,-41-26-224,3 27-160,-3 1-160,-17-1-96,17 26 96,1 27 0,1 0 0,19 27-32,0 26 96,20-1 0,0 1-32,20 1-385,20-2-1152,19 1-2723</inkml:trace>
  <inkml:trace contextRef="#ctx0" brushRef="#br1" timeOffset="50969.9153">16038 7637 11594,'-20'-79'673,"20"52"0,-18 1 256,18-1 256,-21 0-352,1 27-673,-20 0-256,1 0-33,-1 27 33,1 0 96,-1-1 0,-1 26-32,-17 2 128,37-1 33,1-26-1,20 25-32,20-52 160,21 28-32,-3-28 32,23-28-63,-2 2-97,1-27 64,-1 26 0,0-26 0,-19 26-96,-19-25 96,-21 26-192,0-1-320,-41 27-64,3-27 127,-23 54 161,-18 0 64,0 26 160,18-28 0,3 29 0,-1-1 1,38-26 95,21 25-64,21-52 96,17 28-128,23-28 32,18 0-128,0-28 160,0-24-128,20 25-32,-38-26-96,-2 26 64,-19 0 32,-20-25 32,-20 52-320,-20-26-96,-41 26 160,-18 0 63,0 26 257,-20 26 193,0-25-1,38 26-32,-18 1 33,41 26-97,-3-28-64,41-24 96,20-3 64,39 2-192,20-27-224,2-27 192,18 2-96,1-3 32,-1-24-256,-40-2 0,20 28-257,-59-1 161,0 0-32,-40 1-193,-19 52 289,-21 1 224,-19 0 256,-21 25 417,1 28-193,20 0-224,-2-28 64,43 28 65,18-54-1,20 28 64,20-28-127,39-26-129,20-26 32,20-1-96,0 0 0,2-25-96,-22-2 0,0 2-449,-39 0-159,-21 24-129,-19 28 577,-19 0 64,-21 0 96,-39 28 96,0 24 224,-2 0 96,2 2-95,0-2-129,39 2 160,20-28 65,20 1-65,40-27 64,0 0-31,39-27-193,0 1 0,0-1-160,-18-26-352,-22 27-161,1 26-31,-20 0-129,-20 0 32,-20 26-896,-20 0-8040</inkml:trace>
  <inkml:trace contextRef="#ctx0" brushRef="#br1" timeOffset="58915.3698">11335 9041 5252,'0'0'3332,"0"0"-1571,0 0-159,0 0-65,0 0-31,0 0-513,18 0-385,-18 0-95,20 0-193,21 0-160,-3 0 128,3 0-191,-1 0-1,19 0-32,0 0-32,21-25 32,-21 25-128,20 0 96,-18-28 0,18 28-32,0 0 0,20-26 64,-20 26-192,21 0 192,-20 0-96,19 0 0,1 0 32,-1 26 0,-20-26 32,20 0-32,0 28-32,21-28 0,-21 0 0,0 0 96,21 0-96,-21 0 32,0 0-32,0 0-32,21 0-33,-21 0-127,19-28 224,-19 28-96,20 0 192,21 28-96,-21-28 32,19 0 160,2 25 257,-1-25 31,19 28-63,-18-3-1,-2 2-31,21 0 63,-21-1-32,2-26-223,0 27-33,-3-27-160,-17 25 64,-1-25 0,-20 0-96,-19 0 32,-1 0-64,-39-25-289,-40 25-736,0 0-1409,-20-27-4292</inkml:trace>
  <inkml:trace contextRef="#ctx0" brushRef="#br1" timeOffset="82636.7261">2321 3213 11851,'0'0'-257,"40"0"225,19 0 385,20 0 351,20 26 482,41-26-129,-1 0-577,20-26 0,19 26 417,2 0-64,-22 0-288,20 0-129,-38 0-32,-21 0-63,-40 0-193,0 0-128,-39 0-288,-1 0-385,-19 0-544,1 0-417,-21 0-832,0 0-1218,-21 0-4740</inkml:trace>
  <inkml:trace contextRef="#ctx0" brushRef="#br1" timeOffset="83256.7617">2064 4139 13516,'0'0'-993,"0"0"769,0 27 384,0 0 449,0-1 160,0 26-129,0 2-127,0-1-321,0 27 96,20-28 97,-2 28-97,2-27-32,21 1-64,-3-29-832,3-25-1763,-1 0-3746</inkml:trace>
  <inkml:trace contextRef="#ctx0" brushRef="#br1" timeOffset="83530.7777">2560 4483 14029,'-41'27'1025,"3"-27"-1442,17 27 321,1-1 96,0 1 0,20 26 32,0-27 32,20 2-608,21-3-257,17-25 769,-17 0 160,18 0 32,-19-25 97,-1-3 383,-19 2 449,-20-27 0,20 26-288,-40 1-321,0-28-351,0 54-322,-19-25-31,-1 25-416,1 25-1154,19-25-2210,20 27-3171</inkml:trace>
  <inkml:trace contextRef="#ctx0" brushRef="#br1" timeOffset="83920.8">2898 4483 12203,'18'0'224,"-36"0"-1057,-3 27 545,1 0 128,0-1 96,0 1-64,20 26-1762,0-27-160,0 2 865,20-3 1089,20-25 96,-1 0 320,-19-25 737,21-3 897,-3 2 352,-17 0-768,-1-1-257,-20 0-352,0 1-577,-20-1-576,20 27-449,-21 27-192,21-1 513,0 28 288,0 26 128,0-2 32,21 2-64,-1 0-32,0-28-96,0 28 96,-20-54 64,0 27 577,0-26 832,-20-1 97,0 1-353,-21-27-224,23 0-641,-23 0-288,1-27-256,1 1-609,-1-1-1825,0-26-6599</inkml:trace>
  <inkml:trace contextRef="#ctx0" brushRef="#br1" timeOffset="84064.8081">3135 4590 14798,'60'53'416,"-41"-27"-384,1 2-705,-20 24-576,0-26 737,0 1-2115,0 0-7462</inkml:trace>
  <inkml:trace contextRef="#ctx0" brushRef="#br1" timeOffset="84194.8157">3195 4299 9865,'0'26'-9833</inkml:trace>
  <inkml:trace contextRef="#ctx0" brushRef="#br1" timeOffset="84439.8297">3394 4483 4228,'-20'54'-833,"20"-28"769,20 28 832,-2-28 1058,23-26-897,-21 26-449,19 2 33,-19-3 448,0-25 1025,-20 0-129,0 27-223,-20-27-353,20 0-928,-39 0-450,19 0-1056,-21 0-3555</inkml:trace>
  <inkml:trace contextRef="#ctx0" brushRef="#br1" timeOffset="84627.8404">3631 4590 10890,'20'0'897,"0"0"1281,19 0-609,-19 0-127,0-27-225,21 27-929,-21-26-384,-2-1-320,2 27-609,1-27-1730,-21-25-4580</inkml:trace>
  <inkml:trace contextRef="#ctx0" brushRef="#br1" timeOffset="84800.8503">3770 4219 11530,'21'106'609,"-21"-53"1729,20 27-352,-20-1-737,0-26-576,18 26-577,-18-26-64,20 0-512,1-26-449,-1 0-833,0-27-2306,-1 0-6406</inkml:trace>
  <inkml:trace contextRef="#ctx0" brushRef="#br1" timeOffset="84952.859">4048 4483 11242,'0'27'2883,"20"0"-2723,-20-1 96,0 1-128,0 0-128,20-1-768,-20 0-2660,20-26-383,-20 28-1891</inkml:trace>
  <inkml:trace contextRef="#ctx0" brushRef="#br1" timeOffset="85283.878">4386 4351 8872,'-20'27'2178,"-21"-2"-384,23 3 576,-22-1-608,19-2-802,1 2-607,2 0-257,18 26 96,18-26 192,2-27 225,21 26-225,18-26-159,1 0-129,-1 0-192,-19 0-225,-1 0-736,1 0-1473,-40-26-4389</inkml:trace>
  <inkml:trace contextRef="#ctx0" brushRef="#br1" timeOffset="85658.8994">4048 4166 16047,'0'0'832,"0"0"-2145,20 0 1281,-20 0-448,20 0-3428</inkml:trace>
  <inkml:trace contextRef="#ctx0" brushRef="#br1" timeOffset="105290.0221">17865 8114 12972,'-19'0'1313,"19"0"-576,19 0-225,1 0 449,20 0 32,19 0-256,40 0-449,0 0-192,21 0 0,-21 0 225,20 0-129,1 0-64,-1 0-32,-40 0 0,0 0-256,-20 0-64,-19-27-545,-19 27-448,-21 0-417,-21 0-1120,1 0-866,-18-26-1569</inkml:trace>
  <inkml:trace contextRef="#ctx0" brushRef="#br1" timeOffset="105599.0399">18182 7877 12011,'-20'-28'1281,"20"28"-672,20-27-641,1 27 256,-21 0 833,20 0 96,0 0-577,-20 0-704,-20 0 64,0 0 64,-39 27-96,-2 26 64,-18-26 64,0-1 0,0 28 289,39-28 63,-21 26-128,43-25-128,-3 26 64,21-26 33,21 25 31,17-25-128,23 26 64,-2 0-224,20 1-160,-19-1-673,19-28-768,-20 2-1923,-18 0-5540</inkml:trace>
  <inkml:trace contextRef="#ctx0" brushRef="#br1" timeOffset="106487.0907">9328 4193 384,'0'0'5477,"-20"0"-3683,20 0-705,0 0 288,20 0 481,1 0 32,-1 0-449,18 26-512,3-26-385,19 0-159,19 0-65,21 26-192,19-26-128,-20 0 32,39 0-160,-19 0-64,1 0-769,-41 0-2819</inkml:trace>
  <inkml:trace contextRef="#ctx0" brushRef="#br1" timeOffset="121194.9317">10063 11558 1313,'-20'0'3619,"20"0"-3299,0 0 289,0 0 1281,0 0 160,0 0-481,0 0-864,0 0 32,0 0 224,0 0 31,0 0-223,0 0-96,0 0-97,0 0-95,0 0-321,20 0-64,0 0-64,19-26 32,1 26-64,19 0 0,22 0-32,-2 0 32,0-27-64,0 27 32,20 0-192,-18 0 128,18 0 0,-20-25-225,0 25 1,-20 0 0,-18-28-225,-1 28-512,-21 0-1954,-19 0-2562</inkml:trace>
  <inkml:trace contextRef="#ctx0" brushRef="#br2" timeOffset="127390.2859">12009 7293 3587,'20'0'-384,"0"0"-2403</inkml:trace>
  <inkml:trace contextRef="#ctx0" brushRef="#br2" timeOffset="128068.3251">12645 7054 9545,'-21'-27'928,"21"27"898,-20-26-481,-20 0-608,21 0 384,-21-1 0,0-26-448,1 26-353,-21 0 97,1 2-257,0 25-64,-41 0-96,1 0 32,-2 25-128,-16 2 32,17 0 128,1 26-128,19 26-32,1-26 64,-1 27 32,22 27-97,-23-29 162,22 2-33,19-28-96,1 28 31,19-1-63,0 1 192,-1-1-128,21 29 64,21-30-96,-1 28 32,19-26-160,21 25 0,-1-25 0,22-1-96,18 2 191,-20-2 1,20-26 64,20 26 64,-1-26-64,2 1 32,19-2 161,19-26 191,2 1 0,18-27 33,-20 27-97,22-27 32,-22-27-192,-18 27-192,-2-27 128,-19 27-128,-20-26-160,1 26-289,-40-27 321,-1 2 288,-19-2 0,-1-26 1,1-1 95,1-24 64,-2-3 128,1-25-63,-20-26-161,-1-27-224,-19 0-32,-19 1 0,-41-2-33,1 28 258,-61 0 31,21 26 160,-20 0 193,-1 26-1,21 0-448,20 28-256,20 25-833,-1 0-961,21 27-384,-1-26-1186,-1 26-2305</inkml:trace>
  <inkml:trace contextRef="#ctx0" brushRef="#br2" timeOffset="128933.3746">13100 7081 8776,'0'-54'1697,"0"28"-63,0 26-449,0-26-288,0 0 128,21-1-320,-1 0-289,0 1-160,19-1-64,1 0-96,19-25 1,1 26-33,-1-2-96,20-24 32,0 26-32,2 0 32,18-2 0,0 2 0,1 0 0,-1 26 0,20-27 0,-1 2 0,1 25-32,1 0-33,-21-28-31,20 28 32,21 0 0,-22 0 0,1 28 64,21-28 0,-21 25 32,19-25-64,-19 27 32,21-27 32,-2 0-32,1 0-32,1 26 32,-2-26 32,-19 0-32,21 0-32,-21 26 64,-1-26-64,1 28 64,1-2-64,-21-26-160,20 26-128,-19 0 63,-1-26 65,0 26 192,0 2 0,1-28 96,-1 26 0,-20 1 65,1-2 95,-1 2-160,1 0-32,-1-27-64,0 26 32,1 1 0,-1-27 0,0 27-32,1-27 96,0 0 192,-1 26-31,20-26-65,-20 26-64,21-26-64,-21 0 96,20-26 193,0 26-1,0 0 224,1-26-191,-1 26-33,0 0-64,0-27-63,1 27 63,-1 0-352,0 0 160,-18-27-64,-2 27-64,0-26-96,-19 26-192,-1-27-321,-19 27-416,-1-27-1986,-39 27-12139</inkml:trace>
  <inkml:trace contextRef="#ctx0" brushRef="#br2" timeOffset="129625.4136">22331 6895 6213,'20'-26'-3491</inkml:trace>
  <inkml:trace contextRef="#ctx0" brushRef="#br2" timeOffset="129698.4178">22430 6605 640</inkml:trace>
  <inkml:trace contextRef="#ctx0" brushRef="#br2" timeOffset="129920.4305">22511 6154 11242,'0'-27'513,"-20"1"960,20 26-192,0 0-640,0 26-321,0 1 193,0 25-1,-20 28-448,20-1 64,-21 1 0,21 26 1,0-26 31,0-2-64,0 3-32,21-29-256,-21 1-225,0-26-512,20 0-1089,-20-1-2722</inkml:trace>
  <inkml:trace contextRef="#ctx0" brushRef="#br2" timeOffset="130180.4454">21517 7161 16495,'-79'0'256,"79"0"225,0 0 127,0 0 257,20 0-32,39 0-449,22 0-256,18 0-95,39 0 63,22 0-64,38 0 96,-20 0-32,21 0 0,-1 0 32,-19-27-32,0 27-96,-61 0-96,-57 0-577,-23 0-640,-17 0-1153,-21 0-4357</inkml:trace>
  <inkml:trace contextRef="#ctx0" brushRef="#br2" timeOffset="130505.4639">21835 7531 14445,'0'52'1153,"0"-25"-64,0 26-64,0 1-160,0-2 32,20 28-385,-20 0-319,0-28-129,0 28-64,0-27-32,0 0-289,0-26-608,0-2-768,20-25-1666,-20 0-5189</inkml:trace>
  <inkml:trace contextRef="#ctx0" brushRef="#br2" timeOffset="130641.4719">21895 7797 14381,'59'0'833,"-38"0"-801,19 0 256,-1 0 33,1 0-193,-1 0-192,-19 25-1570,20-25-3587</inkml:trace>
  <inkml:trace contextRef="#ctx0" brushRef="#br2" timeOffset="130807.4817">22153 7610 3875,'-20'0'8841,"20"27"-8457,0-1 1281,-19 1-95,19 26-513,-20 1-416,0 26-481,20-28-224,0 0-1089,20 2-1058,-20-2-3746</inkml:trace>
  <inkml:trace contextRef="#ctx0" brushRef="#br2" timeOffset="131133.5003">22232 7981 16783,'0'0'609,"0"0"-705,40 0 352,-20 0 193,19 0 63,22-26-128,-23 26-223,3-26-65,-21 26 32,0-27 32,-20 2 0,0 25-384,-20-28-353,-21 28 737,3 0-352,-3 28 192,21-3-64,0 2 192,1-1-96,-1 28 225,20-28-129,20 0 96,-1 0-64,21 1 32,1 0-160,-3-27-64,3 0-224,18 0-1025,-19-27-1698,-20 0-7303</inkml:trace>
  <inkml:trace contextRef="#ctx0" brushRef="#br2" timeOffset="131319.5111">22669 7610 14285,'20'0'448,"-20"-27"-448,0 27 1218,20 0-257,1 0-801,-3 0-192,2 0-1025,0 0-2947</inkml:trace>
  <inkml:trace contextRef="#ctx0" brushRef="#br2" timeOffset="131745.5353">23066 7478 8520,'0'-27'4836,"0"27"-4804,0 0 641,0 0-193,-20 27-288,1 0-63,19-1-97,0 1 0,0 25 0,0 1 64,19-26-32,1 0 0,0-1 96,0 0 320,19-26 193,1 0-160,-20-26-65,19 26-160,-19-26 33,-20-1-97,21 0-128,-21 1 0,-21-1-96,1 0-64,2 2-192,-3-2-193,1 27-127,0-26-161,0 26 32,1 0 129,-1 0 223,0 0 225,20 26 160,0-26 161,20 27 63,0-27 32,-1 25-64,1-25-64,20 27-128,-19-27-32,-3 0-96,2 0-672,1 0-2724,-21 0-7973</inkml:trace>
  <inkml:trace contextRef="#ctx0" brushRef="#br2" timeOffset="131918.5453">23325 7399 13452,'18'0'705,"-18"-26"-737,0 26 1505,21 0 33,-1 0-770,-20 0-736,20 0 321,19 0-353,-19 0-513,-20 0-992,20 0-3684</inkml:trace>
  <inkml:trace contextRef="#ctx0" brushRef="#br2" timeOffset="132062.5529">23424 7345 10089,'0'54'1986,"0"-54"-865,0 26 448,0 0-415,0 28-706,0-28-416,0 1-929,0-2-2146,0 29-3939</inkml:trace>
  <inkml:trace contextRef="#ctx0" brushRef="#br2" timeOffset="132221.5627">23523 7610 13773,'20'0'704,"-20"0"417,19 0 193,1 27-1058,0-27-256,1 0-545,-1 26-1024,-2 1-1955,2-27-2177</inkml:trace>
  <inkml:trace contextRef="#ctx0" brushRef="#br2" timeOffset="132365.5709">23781 7610 14093,'0'27'192,"-20"-27"737,20 26 1313,-39 1-1762,19 0-576,-1 25-1922,-17-24-7110</inkml:trace>
  <inkml:trace contextRef="#ctx0" brushRef="#br2" timeOffset="133901.6583">21598 8538 13676,'0'27'641,"0"-27"-449,18 0 929,3 27-160,19-27-256,19 0-481,40 0-128,0 26-64,21-26 32,19 0-64,-1 0 0,22 27-192,38-27 32,1 0 0,-1 0 64,-20 25 96,-18-25 0,-61 0-64,1 0-97,19 0-63,-1 0-32,1 0 96,-40-25 32,2 25-128,-2-27 127,-40 27-31,1 0 32,0-26 128,-40 26 96,19-27 0,-19 0 96,0 0-31,0-26 95,-19 28 160,19-54 1,-20 24-225,20-25-96,0-25-96,0 0-32,0-27-128,0-2-129,20 1-63,-20-26 256,0 1 0,-20 26-96,0-28 256,0 28 256,0 0-192,1 26-96,-1 0-64,0 26-32,0 0 32,-1 1-32,3 26-64,-2-26 480,-1 26-320,1-1-64,20 2 0,-20-2-64,2 0 0,-23 29-32,21-2 0,0-1 32,-19 28 64,-1-25-32,1-2 0,-21 27 64,1 0 0,-20 0-64,-21 0 64,-19 0-32,-20 0 32,-20 27 0,-20-2 32,41 3-32,-2-1 0,21-27 0,-1 25 0,2 3-32,19-2 32,-20 2 0,20-2 0,-1 0 32,1-26-32,19 26 32,1-26 96,40 27-64,-2-27-128,1 27 32,22-27-193,-3 26-159,1 1 96,20-27-97,-20 25 546,20-25-322,0 27 129,-20-27 64,20 0 129,0 27 31,-19-1 0,19 1-96,0 26-32,0 1 0,-20 51-64,20-26 0,-20 53 0,0 1 32,20 26 0,-20 1 32,1 24 577,-1-24 384,20 25-128,0-26-225,0 1-736,20-2 257,-1-26-994,21 2-673,-20-56-415,-20 3-2275,20-28-6533</inkml:trace>
  <inkml:trace contextRef="#ctx0" brushRef="#br2" timeOffset="140080.0121">3254 6975 9320,'-218'0'96,"118"0"161,1 26-417,0 0-833,-20 1 704,-1 28 449,-18-3 385,39 0-1,0 2 97,20-2 320,18 2-416,21-2-33,1-26-352,-21 54-160,1-1-64,18 1 32,3 27-128,38-2-32,0 2-32,20-2 127,19 0 1,40 2 96,40 25 96,41 2-64,38-2 0,1 0-128,19-26 96,-19-27 0,-1 1 129,39-27 287,2-1-96,20 2 33,-2-1-161,1-26-160,21-2 0,-2 2 0,21-27-64,0 0-160,-1 0-97,1-27 97,-19 2 192,-2-2 192,-19-26 417,1-1 224,-22 2 64,-18-28-225,-1 27-63,-19-52-289,-21 25-192,-18 1-96,-22-28-64,1 29-224,-40-28-128,-20 25-1,2-25-159,-42 26-97,1-25-64,-20 26 289,-20-1 384,-20-26 352,-20 26 609,1 1-64,-42-28-224,2 29-193,-20-2-160,0 0-31,-41 28-161,22-28-64,-41 28-64,1 0 32,-2-3 32,2 2-64,-20 27 32,-2 0-32,1-1 32,-19 0 0,20 1 0,-21-1 0,21 27 0,-2 0 0,2-27 0,0 27 64,38 0 32,2 0-64,-1 0-32,-1 0-32,21 0 32,1 27 0,19-27-32,18 27 0,2-27 0,0 26-289,20 1-351,19 0-449,-1-1-321,3 0 417,-3-26 321,21 26-546,20-26-319,0 0-2627</inkml:trace>
  <inkml:trace contextRef="#ctx0" brushRef="#br2" timeOffset="140527.0377">4643 7027 8456,'-138'27'5477,"58"-54"-4292,-20 27-545,-17 0-447,-3 0-161,1 0 32,-21 0-192,21 0-225,-19 27-255,-2-27-257,2 27-512,-1 1-1634,20 24-5413</inkml:trace>
  <inkml:trace contextRef="#ctx0" brushRef="#br2" timeOffset="141429.0889">7304 6842 14445,'-39'0'705,"19"0"-353,20 0-224,0-27-416,0 27-32,20-25 160,-20-2-65,39-27-127,-19 2 96,20 0 96,19-2 160,-19 1-32,19 0 64,0 1 64,2-2 96,-2 28-32,20-28 0,1 28 32,-1-1-128,21 0 1,-1 2-65,0-2-129,0 1 354,0 26-450,1 0 418,-1 0-193,20 0 0,1 0 32,-1 0 64,-1 0-288,21 0 608,1 0-320,-2 0 416,1 0-704,20 0 481,-20 0-289,19 0 128,22-27-192,-22 27 128,20-27-192,21 1 31,-19 0 1,18 0 96,-20-2 0,1-26-32,-20 29 64,0-2 0,0-1 32,-21 3-31,22-28 31,-22 27-64,-19-2 32,21 3-64,-21-28-161,-20 26-127,1 0 64,-41 27 128,20-26 96,-39 26 64,-20-26 96,-1 26 160,1 0-32,-20 0-31,0 0-33,0 0-64,-20 0-256,20 0 0,-19 26 64,-1-26 64,0 0-129,0 26-95,-1-26-96,3 0-96,-2 0-770,20 0-2145,0 27-3427</inkml:trace>
  <inkml:trace contextRef="#ctx0" brushRef="#br2" timeOffset="141789.1099">13179 5279 16335,'-18'0'256,"18"0"32,18 0-288,3 0-192,-1 0 128,20 26 64,-1-26-256,21 28-385,-1-3 97,20-25 416,0 27 96,-18-1 32,18 1 64,-39-27 0,-1 27 160,1-1 321,-40 0 31,0 27 129,-40-26-161,1 26-31,-21 0-257,1-27-128,18 27-192,-17 0-577,17-26-1024,3 26-833,17-27-2819</inkml:trace>
  <inkml:trace contextRef="#ctx0" brushRef="#br2" timeOffset="143170.1889">9190 4193 9128,'-60'26'929,"40"-26"-160,-19 26-417,19-26-224,20 0 609,0 26-225,0-26-223,20 0 127,39 0-96,1 28-224,19-2-31,21-26-1,-1 26 0,0 1 160,21-27-32,-1 25-160,-1 3 128,1-28-64,0 0 129,1 0-33,-21 0 32,-20 0-96,-18 0-128,-43 0-769,-18 0-864,0 0 320,-39 0-801,-21 0 608,1 27 1506,-1-27 449,-19 0 383,-1 0-319,-19 0 256,0 0-417,0 0-224,-21 0-32,1-27 0,20 27 32,0 0 481,-1 0 224,41-28-833,-1 28-321,41 0 193,-1-25 192,40 25 32,-1 0-96,21-27 289,19 27 95,22 0 128,-2-26-31,0 26-129,20 0 33,0-26-257,1 26-32,-1 0-64,20 0 0,-20 0 0,1 0-32,-1 0 256,-20 0-32,-19 26-31,-21-26-1,2 0-32,-21 0-128,-20 0-352,0 0-513,-41 0-2819,3 0-7782</inkml:trace>
  <inkml:trace contextRef="#ctx0" brushRef="#br2" timeOffset="150952.6339">3572 10949 7046,'-20'-27'2531,"0"27"-1987,20 0 385,-20 0-513,1 0-95,19 27 319,-20-27-448,20 27 1,-20-1-1,20 0 192,-21 27 289,21-25 31,-20 24-63,20 1-225,0 1 33,0 24-33,0 2-127,20-1-65,-20 28-128,21-27 32,-1 25-64,0-25-32,-1-28 0,1 28-32,0-28 64,0 3 32,0-30 128,19 28-224,-19-27 193,20 2-65,-21-2-160,1 1 160,20 0 0,-19-2-128,17-25 64,3 0-32,-21 0-64,19 0-32,-19 0 0,20 0-32,-20-25 128,-1-2-64,21 27-32,-20-27 32,19 1 64,-19-2-64,20 2 32,-1 0-64,2 26-32,-1-27 64,-1 2-129,1-3 97,-1 1-32,21 27 64,-21-25 0,-19 25 0,20-27 32,-19 27 0,-1 0-32,-2 0 64,2 0 0,-20 27-64,21-27 96,-21 25-32,20 2 64,-20 1-160,20-3 128,-20 2-32,0 25-32,0-24 0,0 25 64,0-1-32,0 1-32,18 1-96,-18-1 417,21-1-225,-21 1-64,0 1 32,0-2 32,0 1-64,0 0-64,0-26 128,0 26-96,20-1 0,-20 3 128,20-30-64,0 29-160,-1-29 160,1 3-32,-20-1 64,20-2-32,0 2 129,0-27-225,-1 26 160,-19-26-32,20 27-32,20-27-32,-19 0 128,-3 27-256,2-27 192,0 0-32,1 0 32,-1 0-64,19 0 32,-19 0-32,0 0 32,0-27-32,19 27-160,-19-27 64,20 1 32,-21-1 128,1 2-192,0-2 64,0-1 96,0 3-64,1-2 0,-21 0-32,18 2-64,2 25 128,1-28-128,-1 1 32,0 27-64,-2-25 32,23 25 0,-21-27 64,0 27 96,-20-26-32,19 26-96,1-27 64,0 27 0,0 0 96,-20 0-192,20 0 0,-1 0-33,1 27 65,-20-27 32,20 26-64,-20-26 192,0 27-448,20-27 672,-20 25-256,0-25-96,0 27 96,-20 1 97,20-28-97,0 25-96,0-25 128,0 27-128,0 0 96,0-2-256,0 3 416,0-1-64,0-2-32,0 2-64,0-1 0,0 1 32,20 0 32,-20-1 65,0 0-1,0 27-64,0-26 160,0-1-160,0 1-96,0 25-32,0-24 96,0-3-96,20 30-64,-20-30 128,0 29-64,0-1 32,0-26 0,0 25 64,19 1-96,-19 0-64,0-1 64,0 2-32,0-1 64,20-1-32,-20-24 32,0 24 0,20 1-32,-20-26-32,21 26 0,-21-26 64,20 0-32,-2-2 32,2 28-32,1-26 33,-1-27 31,0 27-64,-1-2-64,1-25 96,0 27-64,20-27-33,-21 0 130,21 0-65,0 0 96,-19-27-96,17 27 96,3-25-96,-21-2 0,19 0-96,-19 1-97,0-26 97,0 25 0,-1 0 32,1-26 0,-20 26 96,20 2-32,-20-30 96,0 30-128,20-3 0,-20 3 32,20-29 0,-20 54 0,19-26-64,-19-1 64,20 0-32,0 27 0,0-26 32,0 26-128,-1-26 64,1 26 96,0-26-32,0 26-64,1-27 64,-3 27-32,2 0-96,-20 0-32,21 0 128,-21 0-1,20 0-31,-20 27 96,0-27-64,20 26 96,-20 0-64,0-26 33,0 26 31,18 1-64,-18-27 0,0 27 32,21-1-32,-21 1 0,0 0 0,20-27 0,-20 25-96,20 3 192,-20-3-32,20-25 224,-20 27-32,0 1-32,0-3 1,19 2-161,-19 0 0,0-1-96,20 1 64,-20 0-32,0-2 64,0 2 0,20 26 64,-20-26-32,0-2-32,0 2 32,20 26-64,-20-26-32,0-1 64,20 28 32,-20-29-128,0 28 64,20-25-32,-20-2 64,0 27 97,19-26-129,-19-1 96,0 1-64,20 25 32,0-25-192,-20-1 96,21 1 64,-1 0-128,-2-2 64,2 2 96,1-1-384,19-26 544,-22 27-224,3-27-256,19 27 480,-20-27-224,19 0 0,-19 0 32,20 0-96,-1 0 96,-19 0-96,21-27-64,-23 0 64,22 1 32,-19 26-32,17-27 32,-17 2 32,-1-2-64,0 0 64,19 1 0,-39-1-256,20-25 544,0 25-384,-20-26 160,20 26 64,-20-25-224,0-1 128,20 25-32,-20-25 0,0 1-128,0-2 128,20 1-64,-1 1 64,-19-1-64,20 1-32,0-2 64,0-26 96,1 27-224,-3-27 160,2 1-32,1 26 0,-21-26 32,20 26-64,0 26-32,-20-26 96,18 28-96,-18-2 96,0-1-192,21 3 192,-21-2-160,20 0 64,-20 27 64,20 0-32,-20-25-96,20 25 96,-20 0-97,19 25 65,-19-25 32,20 27-32,0 0-32,-20-2 160,20 3-128,0-1 128,-20-2-160,19 28 96,1-26-64,0 0 96,0-1-64,-20 0 0,20 0 64,-1 1-64,1 0 0,-20-1 32,20 1 0,-20-27 0,21 27 32,-1-27-32,-2 0 0,2 25 0,1-25 0,19 0 0,-21 0 64,1 0 0,0-25 0,0 25-32,0-27 0,-20 0 64,20 27-64,-20-26 65,0-1 63,19 0 32,-19 27 64,0-26-224,0 0-64,0 0 224,0-1-224,0-26 128,0 26-64,0-25-64,0-1 64,0-1-32,0 1 64,0-27-224,20 28 224,-20-28-128,0 27 32,20-26 0,-20 26 0,20-26 0,-20 26 32,21-26-96,-21 24 128,0 30-128,18-28 96,-18 26 32,20-26-32,-20 26-32,20 2-32,1-3 64,-21 2-96,20 0 96,-20-1 0,18 27 0,-18-27-96,0 27 96,21 0-128,-21 0 0,0 0 64,20 0-65,-20 27 129,0-27-32,20 27 32,-20-27 32,20 26-32,-20 0 0,19-26-32,-19 28 64,20-3-96,-20 2 128,0-1-64,20 1 0,-20 26-32,20-26 32,-20-2 0,20 2 0,-20 1 0,19-3 0,1 2 0,0 0 0,0-2 0,0-25 0,-1 28 32,1-28-32,-20 0-32,20 0 128,0 0-64,-20 0 1,21 0-1,-3 0 32,-18 0-32,20-28-32,1 28 0,-1-25 0,0 25 32,-2-27 0,3 0 96,-1 2-128,-20-3 64,20 28 0,-20-27 0,20 2 96,-20-2-64,20 1 128,-20-1-95,0 0-1,0 1 32,0-26-224,0 24 64,0-24 32,19-2-64,-19 1 64,0 28-96,0-29 96,0-26-32,0 27-64,0 1 128,0-1-96,0-27-96,0 28 96,0-3 32,20 3 32,-20 25-160,0-26 224,0 26-160,0 2 128,0-2-96,20 1-32,-20-1-1,20 27 1,-20-27-32,20 27 32,-1-26 64,-19 26-96,20 0 32,-20 0 96,0-27-64,0 27 0,0 0 32,0 0 32,20 0-96,-20 0 32,0 0 32,0 0 0,0 27-96,21-27 128,-21 26-160,20 1 32,-20-27 96,18 27-32,-18-1-32,0 1 192,20-2-224,-20-25 160,21 27-160,-21 0 96,0-1-128,20-26 128,-20 0-65,0 27 97,20-27 1,-20 0-98,0 0 97,19 0-32,-19 0-32,0 0 32,0 0 32,20 0 97,-20 0-258,0 0 194,0 0 31,0 0-96,20 0 32,-20-27 32,0 27-32,0-26-32,0 26 64,20-27-64,-20 27 32,0-27-64,0 27 160,0-25-160,0-2 64,0 27 32,0-26-64,0-1 32,0 0 32,0 1-64,0-1 0,20 2 32,-20-29 0,0 28-32,0-28 64,0 1 0,0-26 0,0 26 0,0-27-32,0 1-32,0-1-32,-20 2 0,20-2 0,-20 0 96,20 0-160,0 28 64,0-28 32,-20 1-32,20 26-64,0-1 160,0 1-128,0 1 32,0 25-32,0 1-256,-20-1-193,20 0-127,0 27-642,0 0-1953,0 27-4740</inkml:trace>
  <inkml:trace contextRef="#ctx0" brushRef="#br2" timeOffset="154283.8234">5518 10657 96,'79'0'2498,"-39"0"0,19 0-672,0-25-865,1 25-256,-1 0 95,2 0-63,18-27-288,-20 27-225,40 0 0,0 0-128,0 0-64,21 0 64,-21 0 128,20 0 225,1 0-161,18 27-192,-19-27 0,21 0-64,-21 25 0,19-25 0,-19 0 0,1 0 0,-21 0-32,-20 0-96,2 0-512,-22-25-1154,-19 25-2882</inkml:trace>
  <inkml:trace contextRef="#ctx0" brushRef="#br2" timeOffset="162292.2826">7463 15241 2466,'-20'-25'2402,"20"25"-224,0 0-608,0 0-129,-20 0 96,20 0-63,0 0-513,-20 0-321,20 0-159,-20 0-289,1 25-192,19 2 0,-20-1 0,0 1 0,20 26-32,0-27-32,0 2 64,0-28-64,20 25 32,0-25-32,-1 0 32,1 0 0,0 0 0,0-25 32,0 25 0,-1-28 0,1 28-32,-20-26 64,0 0 32,0-1-32,0 0 32,-20 1-32,20-1 32,-19 2-96,-1 25 32,0 0-64,0 25-32,20 2 96,-20 26-64,20-26-32,0 25 64,20-24-417,0-28-1729,0 25-2498</inkml:trace>
  <inkml:trace contextRef="#ctx0" brushRef="#br2" timeOffset="167192.5629">22173 11532 7046,'0'0'1313,"0"0"-512,0 0 1409,0 0-32,0 0-672,0 0-385,0 0-384,0 0-129,0 0-63,0 0-161,0-27-160,20 27-32,19 0-256,1 0 96,19 0 0,2 0-64,38 27 32,-20-27-64,40 0 64,1 0-128,-1 26 32,-1-26-96,1 0-64,-40 0-289,-38 0-1793,-1 27-3972</inkml:trace>
  <inkml:trace contextRef="#ctx0" brushRef="#br2" timeOffset="169558.6982">15820 11877 3619,'0'0'3043,"0"0"-801,0 0-512,0 0-353,0 0-256,0 0-384,0 0-161,0 0 65,0 0 31,0 0-127,0 25-161,0-25 1,0 27-33,20-27-128,-20 27 64,0-1 1,0-26 31,0 27-32,0 0 33,20-27 63,-20 25-96,0 2-64,0-27-63,20 28-33,-20-3 64,0 2-160,20-1 64,-20 0 32,19 2 0,-19-2 0,0 1 97,20 0-193,-20 26 0,20-28 128,-20 29-320,20-28 576,-20 1-224,0 25 0,21-25-31,-21 26 63,0-26-96,0 25-64,18-24 0,-18 24 96,20 1-128,-20-26 64,20 26-64,-20-1 129,21-24 63,-1 24-32,0-25-32,-2 26-32,3-1-64,-1-25 96,0 26-128,19-26 65,-19 25-97,0 1 64,20-26 0,-21 26-32,21-1 96,-20 1-64,19 2 0,1-3 96,-19 0-128,17 3 32,3-3-64,-1 1 64,-1 0-64,1-27 64,-1 27-32,1 0-32,0 1 32,-1-29-32,2 28 64,-1 2 32,19-3-96,-19-25 0,19 26 0,-19-1 97,-1-25-65,21 26-64,-21-1 0,2-25 64,17 26-32,-17 0 32,18-27 32,-19 27-64,19-25 0,1 25 96,-1-27-32,-18 27-128,18-26 192,1 26-32,-1-28 32,0 29-224,1-28 64,-1 28 64,20-29 0,-18 28-32,-2-26 32,1 0 64,19-1 0,-20 0 32,20-26-64,-18 28 65,18-28-129,0 25 96,1-25-32,-1 25-160,0-25 96,1 0 32,19 0 0,-20 0 0,20-25-32,-18 25-64,18 0 128,0 0-64,-20 0 32,20-25 0,1-3 0,-1 2-96,0 26 192,0-26-160,-20-1-32,2 27 160,18-27-192,-20 1 64,0-1 96,0 2 0,21-29-32,-21 28-32,20-1 64,-18-25 64,18-1-224,-20 26 96,0-26 96,0-1-96,2 1 0,-2 0 0,0 1-96,-20-2 0,21 1 64,-1 1 96,0-1-64,0 1 128,-18-2-192,18 1 64,-20 1 64,21-3-32,-21 2 0,0 1 64,2-1-64,-2-27 96,-19 28-160,19-28 160,1 1-128,-1 26 129,2-26-129,-2-1-65,0 0 130,-19 0-65,19 1-32,-19-1 64,19 2 32,-39-2 96,20-27 32,-19 28-32,17-1 32,-17 27 161,-1 0-257,0 1-32,-20-2-96,0 28 0,0-1-225,18-25-287,-18-1-417,0 26-128,0-25-32,0 24-673,21 3-672,-21 25-3588</inkml:trace>
  <inkml:trace contextRef="#ctx0" brushRef="#br0" timeOffset="176358.0871">16038 12752 8295,'0'0'1538,"0"-28"-705,0 28 1313,0-26-96,0 26-481,-20 0-480,20-26-384,-18 26-225,18 0-127,-21 0-289,21 0-96,-20 26 0,0-26 32,20 26-32,0 2-33,20-3 130,-20-25-33,20 27 64,1-27-32,-21 0 96,18 0-32,2 0 32,-20-27 96,0 27-192,0-25 33,-20-3-65,2 28-129,-3 0 1,1 0-192,0 0 448,0 0-160,20 0-160,0 28 64,0-28 160,0 0-32,20 25-32,-20-25 0,20 0 96,0 0-64,-20 0-64,21 27-32,-21-27-1153,0 0-1666,0 0-4804</inkml:trace>
  <inkml:trace contextRef="#ctx0" brushRef="#br0" timeOffset="176603.1009">16038 12830 2562,'0'0'12588,"-20"0"-11531,20 0 448,0 0-31,0 0-674,20 27-319,-20 0-193,41 26-192,-21-1 0,18 1 0,3 26-96,-1-24 32,-1-3-224,1 1-32,-1-26-160,-19 25-1,0-24-223,0-28 191,-20 25-319,0-25-706,0 0-608,0 0-1217,0 0-3043</inkml:trace>
  <inkml:trace contextRef="#ctx0" brushRef="#br0" timeOffset="176834.1143">16336 13201 7174,'-19'0'5990,"19"0"-5381,0 0-129,0 27 801,19-1-64,1 1-384,0 26-481,0 1-255,1-2-1,-3 1-32,2-26 32,-20 26 0,0-1 224,-20-24 129,2-3 223,-3 2-159,-19-27-129,1 27-192,-1-27-288,20 0-480,-19 0-577,39 0-1186,0 0-3778</inkml:trace>
  <inkml:trace contextRef="#ctx0" brushRef="#br0" timeOffset="177324.1424">16435 13705 10281,'-18'-27'1378,"18"27"31,0 0 192,0 0-63,0-25-97,0 25-736,-21 25-481,21-25 64,-20 27-63,0 0-65,20 26-160,0-26 64,0-2-32,20 2 160,0-1 64,1-26 193,17 0 63,-18-26 33,1 26-161,-21-27-64,20 2-127,-20-2-65,-20-1-96,20 3-64,-21 25-129,1 0 1,0 0 32,2 25 32,-3 3-192,21-1-161,0-2-63,21 2 64,-3-1-97,2-26-416,0 27-801,1-27-1665,-1 0-1954</inkml:trace>
  <inkml:trace contextRef="#ctx0" brushRef="#br0" timeOffset="177556.1553">16555 13837 9416,'-21'0'2435,"3"-25"-257,18 25-128,0 0-641,0 25-608,18-25 0,3 27-97,19-1-512,19 28-95,1-2-1,-1 1-64,0-26 32,2 26-128,-3-1 32,3-24-225,-22-3 97,1 2-64,-20 1 128,0-3-256,-20-25-449,0 0-128,0 0-576,0 0-2115,0 0-3619</inkml:trace>
  <inkml:trace contextRef="#ctx0" brushRef="#br0" timeOffset="177787.1689">16972 14022 15438,'-21'0'-32,"21"27"192,0 0 673,21 26-64,-1-26-289,0 26-159,19-1-193,1 1 0,-20-26-128,0 26 32,-1-26 32,-19 0-96,0-2 320,-19 2 193,-21-27 31,0 26-416,1-26-96,-22 0-224,43 0-929,-22 0-1826,19 0-8200</inkml:trace>
  <inkml:trace contextRef="#ctx0" brushRef="#br0" timeOffset="178227.1939">17269 14526 14317,'-20'-26'737,"20"26"-769,0-27 256,0 27 352,0 0 1,0 27-257,0-27-63,0 26-97,0 1-96,0 0-32,0-2 0,20-25 32,-20 0 96,20 0 64,-20 0 193,0 0-97,0 0 0,0-25 97,0-2-33,0 0-64,-20 27-160,20-26-224,-39 26 0,19 0-32,0 26 0,0 1 96,20-27-128,0 27 0,0-2-481,20 2-672,20-1-1730,-21 1-5285</inkml:trace>
  <inkml:trace contextRef="#ctx0" brushRef="#br0" timeOffset="178637.2175">17368 14605 1889,'-20'27'14830,"20"-27"-14285,0 26-1,20 1 97,21 0 256,18 25-289,1-24-447,-1 25-97,20-28 64,0 29-160,2-28-96,-22 1-225,20 0 161,-19-1-1057,-21-26 800,1 0-1889,-40 0-512,0 0 1152,0-26-608,-40-1 1537,21 0 865,-21 1 833,0 0 1057,1-2-705,19 3-128,0-3-128,0 28-320,20 0-353,0 0 33,0 28 543,20-3-319,20 3-161,-20 24 257,19-25 0,-19 26-65,0-26-351,-20-2-33,-20 2 128,0 0-63,-19-1-97,-1 1-224,0 0-128,1-27-321,-1 25-960,19-25-2147,1 0-9704</inkml:trace>
  <inkml:trace contextRef="#ctx0" brushRef="#br0" timeOffset="179798.2839">18182 15136 7463,'-38'0'5092,"17"-27"-3939,21 27 193,0 0-97,-20 0 192,20-27-288,-20 27-512,20 0-161,0 0 33,0 0-97,0 0-191,0 0-161,-20 0 0,20 27-64,0-27 160,0 0-128,0 0 64,-19 0 64,19 0-128,0 0 32,0 0-32,0 0-32,19 0 64,-19 0-32,0 0-32,20 0 96,-20 27-192,0-27 0,0 0 0,0 0-32,0 0 192,0 0-192,-20 0 32,20 26 0,0-26-64,0 0 96,-19 0-33,19 0 162,-20-26-65,20 26-65,-20 0 65,20 0-32,-20 0 129,20 0-226,-20 0 33,20 0-32,-19 26 0,19 1 32,0 0 64,19-2-64,-19 2 128,20-1-32,-20-26 32,20 0-64,-20 0 96,20 0 352,-20-26-320,20 26 97,-20-27-33,-20-25 96,0 25-128,0 1-128,0-1-128,-19 27-32,19 0-128,0 0-129,20 27 161,0-27 160,0 26 32,20 28 64,20-29 0,-1 2-32,1-27 32,-20 0 96,19 26 32,-19-26 256,-20-26 161,0 26-385,0-27-288,-20 27-192,0-25-385,1 25-128,-1 0-352,0 0-32,20 0 96,-20 0 384,20 0 385,0 0 448,0 0 480,20 0 417,-20-27 257,20 27-65,0 0-385,-1 0-383,21 0-65,1 27-160,18-2 0,-19 2-159,19-1-1,20 28-64,-19-2 32,19-24-257,-20-3 353,2 0-416,-2 3 160,-19-28-64,-1 0-513,-19 0 353,-20 0-898,0 0-864,-20-28-1377,1 3-769,-1 25-2851</inkml:trace>
  <inkml:trace contextRef="#ctx0" brushRef="#br0" timeOffset="180051.2983">18620 15216 12107,'0'-27'1409,"0"27"-800,0 0 192,20 27 128,-20-2-1,39 2-159,1 26-288,0 0-97,-1-27-224,1 27-128,-1-28 32,1-25-320,-20 28 576,-20-1-256,0-27 161,-40 27 351,1-27-512,-1 0-64,0 0 64,-19 0-352,19 26 32,21-26-129,-1 0-704,20 0-1505,20 0-3652</inkml:trace>
  <inkml:trace contextRef="#ctx0" brushRef="#br0" timeOffset="180620.3309">19096 15428 7783,'-21'0'7815,"-17"0"-7623,-3 0 641,3 0 256,-3 25-576,1-25-417,21 25-32,-1 3-64,20-1-32,0 0-192,0-1-1,20 1 161,19-27 128,1 0-32,-1 0 33,1 0 95,-19-27 96,-1 1 192,-2-1-191,-18-28 159,0 30-480,0 0 128,-18-3-288,-23 28 96,21 0 0,-18 28-65,17-3 193,-19 0-96,40 3 0,0-1 64,0 0-32,20-27 0,21 26 128,-3-26-64,3 0 224,-3-26 65,-17 26 31,-1 0 192,-20-27 129,0 0-609,-20 27 128,-1-28-480,-17 28-225,-3 0-95,3 0 223,-3 28 161,21-1 64,0 0-64,20-1-65,0 1 161,20 25 128,0-25 64,21-27 256,-3 0 545,-18-27 160,1 27-224,-1-27-160,-20 2-65,0-2-96,0-26-351,-41 26-290,21-1-95,0 28-353,-19 0-416,-1 0-704,20 0-2403,1 0-9960</inkml:trace>
  <inkml:trace contextRef="#ctx0" brushRef="#br0" timeOffset="196059.214">10063 6842 3651,'0'-27'897,"0"27"-737,20-25 897,-20 25 224,0-27 737,-20 27 384,20 0-896,0 0-930,0 0-416,0 27 97,0-2 63,0 2-96,0 26 32,0 27-223,0-28 31,0 55 64,20-28-32,-20 27 64,0 26-96,0-25 64,0 25-64,-20 0 0,20-25 64,-20 25 0,20-26-63,0 0-33,0 0-32,0 1 32,0-28 0,0 26-32,0-25 128,0-26 64,0 24 256,0-24 161,-20-2-97,20-24-159,0-3-193,0 3-32,0-3-128,0-25 32,0 27-32,0 0 32,0-27-64,20 26 160,0-26 64,0 0-96,19 0 97,-19 0-97,21 0 96,-21 0-320,19 0 256,1 0-128,-1 0 128,21 0-256,-20 0 224,19 0-128,0 0 64,2 0-32,-2 0-32,20 0 128,-19 0-128,19 0 96,0 0-128,-18 27 96,18-27-96,20 0 160,-20 0-128,0 0 32,2 0 0,18 0 32,-20 0-32,0 0 32,0 0-96,20 0 32,-20 0 96,2 0-64,18 0 0,-20 0 32,21 0-32,-1 0-32,-20 0 32,20 0-32,0 0 96,1-27-224,-1 27 160,0 0 0,0 0-64,0-26 96,1 26-64,-1 0 64,0 0-64,0 0 32,2 0 0,-2 0 0,1-27-64,17 27 160,-17 0-224,19 27 96,-20-27 0,0 0 96,1 26-64,19-26 0,0 27 0,1-27-32,-1 0-32,19 0 160,-19 0-192,1 0 32,-1 0 32,1 0 64,18 0 32,-19 0-224,21 0-65,-21 0 33,-1-27 96,-19 27 96,0 0 0,0 0 0,-18-26 0,-2 26 0,-20 0 0,1 0-32,-21 0-128,2 0 96,-1-27 32,-1 27 64,-19 0-288,-20 0 480,20 0-128,-20 0 0,0-27 0,0 27-96,0-25 0,-20-3 32,20 3 0,0-29-64,0 1 96,0 0-32,0 1-96,0-28 96,0 26 0,-20-24-32,20-28 0,0 25 0,0 2 96,0-28-128,0 2 96,20 0-32,-20-2-192,0-26 64,20 27 0,-20 1 0,20-28 64,-20 27 0,0 28 64,19-2 96,-19 0 0,0 0 0,0 28-32,-19-2-64,19 1-64,0 26-256,0 2-128,0-28-33,0 25 449,-20 28-64,20-26 128,0 0 160,-20 26-191,0 0-33,-1 0 32,3-26-64,-22 26 32,-1 0 0,2 0 0,-1 26-129,-19-26 129,-1 0-32,-19 0 32,-21 0 0,21 26 0,-40-26 0,20 0 32,-41 0 64,21 26 1,-19-26-129,-2 0-65,2 28 226,-21-28-226,19 0 97,-18 0 0,0 0 0,-2 26-32,2-26 32,19 0 97,-20 0-162,0 0 130,1 0 63,-2-26 32,2 26-64,-2 0-96,2-28 64,0 28 64,-22 0-160,2 0 128,-1 0 96,-19 0 129,20 28-129,-2-28 0,2 0-192,-1 0 0,20 0 0,-20 0 0,21 0 32,19 0 32,-20 0-160,20 0 128,20 0-128,-1 26-224,2-26-737,-1 27-2371,20-2-11209</inkml:trace>
  <inkml:trace contextRef="#ctx0" brushRef="#br0" timeOffset="198056.3279">23503 5887 11787,'40'0'736,"-21"0"-255,21 0 288,-19 0-385,-1-25 160,-2 25 481,-18 0-448,0 0-129,0-27-255,0 27-65,0 0 32,-18 0-96,-2 0 0,-1-28-32,-19 28 32,1 0-64,-21 0 0,1 0-32,-40 0 32,-41 0-64,2 28-32,-1-28-32,-1 0 96,2 0 96,-1 27-64,-1-27 96,2 0 32,-1 25 96,1-25 32,18 28-192,21-28-64,0 26 33,0 2-66,38-2 1,-18 0 0,39 0 0,1 1-96,19-27 64,0 27-32,20-27 96,0 26-32,0-26 32,0 27 32,0-27 32,0 25-160,0 2 96,20-27 0,-20 27 0,0-1 0,0 1 0,0 0 32,0 25-32,-20 1 128,20 2 64,0 23-192,-20 2 97,20-2-33,-19 28-64,19 1 0,-20-2 64,20 29-32,-20-28 64,-1 0-64,21-1 352,-20 0-64,20-25-127,-18 26-33,18 2-32,0-4-128,-20-24 64,20 0 64,0-2-96,0 2 128,-21-25 32,21-4-31,0 2-1,-20 0 64,20-26-96,0 0-64,-20 0-64,20-27 0,0 26 32,0-26 32,20 0-64,-20 27 64,0-27-32,20 0 32,-20 0-32,21 0 32,-1 25-31,18-25-33,-17 0 32,19 0-64,19 0 32,0 0-65,21 27 33,-1-27 32,21 0 32,-1 0-32,0 27 32,20-27 1,1 26 31,-2-26 0,1 27-32,0 0-32,-19-2 0,19 2 128,0-1-160,1 1 32,18-27-64,-19 27 192,0-1-192,-39-26 192,-1 26-64,-19-26-160,19 28 96,-20-28 32,22 25 32,18-25-32,-40 28 32,20-28-32,-19 0-64,-21 0 128,1 0-32,-1 0-32,1 0 32,-19 0 64,-1 0-96,-2-28 0,-18 28 0,0-25-32,21-3 65,-21 28-65,0-26 0,0-27 32,0 26-32,0 1-32,20-26 64,-20-2-32,20 1 64,0-26-128,-20-1 128,19 0-64,1-24 96,0-4-96,0-24 64,0-1 0,-20 1 32,19 26-160,-19-27 0,0 1 128,0-1-32,0 1-32,0 0-64,0 0 64,0-2-32,0 2 32,0 0-128,0-1 96,-19 28 0,19-29-225,-20 2 1058,20 26-481,0 27-63,-20-1 63,20 1-160,-20 26-96,20 26-64,-20-26-192,1 26-288,-1 1-225,0 26 256,0 0 257,-19-26 0,-2 26 192,1 0-128,1 26 128,-21-26-160,1 26-289,0 1-223,-1 0-609,1-1-1154,-2 26-1793,-18-24-4004</inkml:trace>
  <inkml:trace contextRef="#ctx0" brushRef="#br0" timeOffset="201382.5184">11452 8988 4356,'0'-26'993,"0"26"896,0 0-447,0 0-161,21 0 32,-21-26 32,20 26-416,20 0-288,-1 0-65,40 26-255,1-26-161,20 0-64,17 0 0,23 0 0,0-26 192,18 26 225,20-27-97,-39 27-288,21 0-224,-42 0-96,1 0-64,-19 0-417,-40 27-224,-1-27-576,-19 26-64,-1-26 768,-39 26 545,0-26 512,-20 0-128,1 0 0,-21-26 129,-19 26 63,-1 0-96,-40 0 64,21 0-95,-20 0 127,0 0 64,-21 0-191,-19 0-65,21 0 64,-21 0 32,-1 26 161,22-26 63,17 28-192,2-28-63,40 0-161,0 0-64,-1 0 0,21 0 64,19 25 160,20-25-32,0 0-288,39 0 192,1 0 256,19 0-224,40-25-95,0 25-194,41 0 97,-21-28 64,40 28 64,0-26-32,19 26 161,-18 0 63,-2 0-32,-18 0-224,-41 0-192,-20 26-193,-40-26-95,-19 28-193,0-28-63,-40 0 415,-19 0 321,-21 25 193,-19-25 287,0 0 0,-41 0-63,1-25-225,0 25-96,-19 0 0,-22 0 0,22 0 129,-2 0 95,21 0-64,20 0-32,20 0-96,18 25-64,43-25-96,-3 0-32,21 0-64,21 0 96,17 0 256,23 0 1,38 28-193,20-28 32,-1 0-64,42-28 32,-2 28-32,2-25 32,38 25 32,-19-28 0,-21 2 288,1 0 33,-59 26-1,-21 0-352,-39 0-64,-20 0-256,-40 0-1,-41 26-191,-18 0 160,0 2 256,-20-3-97,-20 3 97,-1-3 96,21 2-384,20-27 192,0 27-481,39-27-608,-1 0-1794,23 26-5381</inkml:trace>
  <inkml:trace contextRef="#ctx0" brushRef="#br0" timeOffset="202869.6033">10203 11612 2850,'-41'0'1410,"21"0"-770,0 0 257,20 0-64,0 0 960,-18 0 65,18 0-512,0 0-354,0-27-31,0 27-64,0 0-160,0 0 160,0 0-225,0 0-319,38 0 63,-18 0-128,39 27-63,2-27-129,18 0 96,20 0-448,0-27 544,21 0-192,-21 27-96,20-26 64,-19-1-128,-1 27 96,0 0-64,-40-25-64,-19 25-32,-20 0-96,-20 0 192,-20 0-65,0 25-287,-19-25 0,-21 27 31,20-27-768,-19 26-2594</inkml:trace>
  <inkml:trace contextRef="#ctx0" brushRef="#br0" timeOffset="207102.8456">11691 9041 128,'-40'0'1057,"40"0"96,-19 0 512,-1-25 257,20 25-192,-20 0-257,20 0 97,-20 0-33,20 0-128,-20 0-255,20-28-322,-19 28-351,19 0-289,0 0-160,19 28 160,21-28 32,19 0-31,1 0-129,19 0 0,21-28 0,-1 28 96,40-26 96,-1 0-64,42 26-64,-2-27-31,21 0 63,19 27-160,1-26 96,-2 26-128,-17-27 64,-1 27 0,-1 0 128,-20 27-64,1-27-224,-20 26 512,-1 1-320,1-27 0,-20 27 65,1-1-97,-2-26 32,-19 0 64,0 26-160,1-26 64,-1 0-32,-20 28 0,19-28 32,-17 0 0,-22 0-32,0 0-96,-20 0-32,1 0-193,-21 0-191,-19 0-545,0-28-1281,-40 28-2883</inkml:trace>
  <inkml:trace contextRef="#ctx0" brushRef="#br0" timeOffset="214320.2583">17706 10764 6534,'-20'0'1025,"20"0"224,0-27-384,0 27 64,0 0 224,20 0-64,1 0-353,-3 0-159,23 0-33,-1 0 1,19 0-161,20 0-95,20-25-97,20 25-64,21-28-64,-2 28-64,22-27 64,18 2 64,-18 25 96,18 0-31,0 0-97,0 0 64,-18 0 32,-2 0 0,-38 25-128,-21-25-32,-40 0-128,-19 27-1121,-40 1-1922,-20-28-5413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25:34.94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4445 5451 960,'0'0'1121,"0"0"-320,0 0-256,0 0-1,0 0-384,0 0-128,0 0 161,0 0 351,0 0 97,0 0-129,0 0-31,20 0 95,-20 0 129,0 0 128,0 0-1,0 0-63,0 0-192,0 0-97,0 0-63,0 0-33,0 0 32,0 0-31,20 0-97,-20 0 32,20 0-63,-20 0-161,19 0-96,1 0 32,-20 0 0,20 0 0,0 0 64,21 0 0,-23 0-64,23 0 32,-1 0-32,-1 0 0,1 0-64,19 0 64,1 0-64,-21 0 64,22 0-64,-23 0-32,23 0 32,-22 0 32,21 0 0,-1 0-224,20 0-193,2 0-191,-2-28 191,0 28 257,0 0 160,-19 0-64,-1 0 32,0 0 64,2 0 96,-23 0 32,23 0 65,-22 0-65,1 0 32,0 0 160,-21 0-95,1-25-65,0 25-128,0 0-737,-40 0-3299</inkml:trace>
  <inkml:trace contextRef="#ctx0" brushRef="#br0" timeOffset="4262.2431">4346 5371 256,'0'0'1954,"0"0"-353,0-27-224,0 27-512,0 0-737,20 0-224,-20 0-320,0 0-449,0 0-160,0 0 192,0 27-320,0-27 737,0 0 384,0 0 96,0 0 320,-20 0 289,20 0-289,0 27 129,0-27 63,0 0 33,0 0 320,0 0-289,0 0-448,0 0 161,0 0 127,0 0-191,0 25-65,0-25-96,0 28-64,0-28 64,0 0 96,20 27 0,-20-27 129,0 0 95,0 0 1,20 25-97,-20-25 128,20 0-159,-1 0-97,1 0-96,0 0-64,0 28-64,0-28 0,-1 0 0,1 0-64,20 0 0,-19 0 0,-1 0-32,18 0 32,-17 0-96,19 25-321,-1-25-95,1 0-353,-1 0 256,-19 0 129,20-25 351,-1 25-191,1 0 32,1 0-97,-3-28-768,3 28-544,-3 0-898</inkml:trace>
  <inkml:trace contextRef="#ctx0" brushRef="#br0" timeOffset="4587.2624">6073 5423 1153,'20'0'1217,"-20"0"-545,20 0 161,-20 0 64,20 0-288,-20 0-289,0-25-256,19 25 128,-19 0 193,0 0-1,0 0 96,-19-27 193,19 27 608,0 0-608,-20-27-673,20 27-577,-20 0-4900</inkml:trace>
  <inkml:trace contextRef="#ctx0" brushRef="#br0" timeOffset="6642.3796">6848 5478 1377,'0'0'2050,"0"0"-32,0 0 448,0 0-160,0 0-640,0 0-577,0 0-513,0 0-31,0 0 160,0 0-65,0 0-159,0 0-97,0 0-96,0 25 33,0-25 31,18 28-32,-18-3-32,0 30 65,0-30-353,21 29 96,-21-1-96,0-26 96,0 25-160,0-26 64,0 28-32,20-1 96,-20-28-96,0 3 64,0-2-192,20 0-64,-20 2-193,0-28-288,0 26-800,0-26-1185,0 0-1538</inkml:trace>
  <inkml:trace contextRef="#ctx0" brushRef="#br0" timeOffset="7204.4121">6728 5716 6021,'0'27'897,"-20"-27"-737,20 0 1057,0 0 225,-20 0 704,20 0-1025,0 0-96,0 0-577,0 0 737,0 0-640,0 0 127,0-27-896,20 27 641,-20 0-802,0-26 674,20 26-450,-20-27 65,21 0 32,-21 2-32,0 25 32,0-27 128,18 27-64,-18-28 0,0 28 0,20-25-64,1 25 96,-21-28-64,20 28 32,0 0 0,-2 0-64,3 0 32,-21 0 0,20 0 64,0 28-32,0-28-32,-1 25-128,21 3-1378,-20-28-4836</inkml:trace>
  <inkml:trace contextRef="#ctx0" brushRef="#br0" timeOffset="12315.7044">11254 4655 5765,'0'0'577,"-19"0"127,19 0-416,0 0 545,0 0 480,0 0-640,0 0-577,0 0-96,0 0 96,19 0 289,-19 0 159,0 0-31,20 0-65,-20 0 161,40 0-193,-19 0-288,17 0-32,3-25-64,-3 25 0,3 0 0,18-27 0,-19 27-32,0-27 0,19 27 0,-19 0-32,-1 0 0,22 27 32,-23-27-32,3 0 32,-3 0-32,23 27-64,-21-27 96,19 0 64,0 0-64,-19 0 64,19 0-32,2 0 0,-2 0-32,-19 0 32,19 0-32,1 0 0,-1 0 32,0 0 0,-19-27 0,19 27-64,2 0 97,-2 0 31,-19 0-64,19 0-32,-19 0 0,19 0 0,-18 27 0,17-27 32,3 0 0,-2 0 0,1 0-32,-21 0 0,22 0 0,-3 0 0,1 0 64,-18 0-128,19-27 64,-1 27-96,-19 0 0,19 0-33,0 0 1,2 0 0,-2 27 128,20-27 0,1 0 0,-21 0 96,20 0 0,-18 0-64,18 0-32,0 0 0,-19-27 32,19 27-32,0 0 64,-20 0-64,2 0 65,-22-27-65,1 27 0,-20 0-97,0-25-1536,-20 25-2755</inkml:trace>
  <inkml:trace contextRef="#ctx0" brushRef="#br0" timeOffset="14731.8425">9865 6140 2338,'0'0'288,"0"0"64,0 0 449,0 0 865,0 0 288,0 0-97,0 0-896,0 0-352,0 0 31,0-26-63,0 26-97,0 0-287,0 0-225,0 0-65,0 0 97,20 0 32,-20 0 0,20 0 1,-1 0-1,21 0-32,-20 0 0,19 0 0,1 0 0,-20 0-97,19 0-95,1 0-32,1 0 128,18 0-256,-19 0-97,-1 0 289,1 0 64,0-26 0,19 26-32,-18 0 64,-3 0 32,23-28 32,-22 28 0,21 0 0,-1 0 0,0-26 0,1 26-32,-1 0 32,2 0-96,-2 0-161,0-26-704,1 26-480,-1 0-609,1 0-512,-1 0-97</inkml:trace>
  <inkml:trace contextRef="#ctx0" brushRef="#br0" timeOffset="15265.8727">11750 6008 864,'119'-28'0,"-58"28"-64,-2 0 96,-19 0-64,-1 0-224,1 0-32,19 0 288,-19 0 0,1 0-32,-3 0 32,3 0 0,-2 0 128,1 0 288,0 0-31,-1 0-193,1 0-160,-1 28 0,-19-28-32,20 0 0,-1 0 64,1 0-128,1 0 128,-2 0-32,21 0 256,-21 0-96,1 0-31,0 0-129,-1 0 0,-19 0 128,21 0 192,-3 0 353,3 0 96,-3 0-257,3 0-64,18 0 97,-19 0 352,19 0-128,1 0-161,-21 0-255,1 0-33,19 0-160,-18 0-64,19-28-96,-21 28 0,21 0 0,-1 0 32,20 0 353,0 0 320,2 0-33,18 0-223,0 0-193,1 0-224,-1 0 32,0 0-128,0 0 64,21-25 0,-21 25-32,0 0 32,0 0 64,1 0 0,-42 0 353,3 0-1,-22 0-352,-19 0-160,-20 0-544,0 0-2147,-20 0-961</inkml:trace>
  <inkml:trace contextRef="#ctx0" brushRef="#br0" timeOffset="39950.2848">10917 3014 2530,'0'0'2530,"0"0"-1313,0 0-63,0 0 575,0 0 257,0 0-192,0 0-257,0-27-192,0 27-416,0 0-480,0 0-193,0 0-192,0 27 96,0-27 0,19 26 33,-19-26 63,0 26-128,0 27 128,0 0-32,20 26-63,-20 1-33,0 0-64,0 0 32,0-1-32,0 27-32,0-27 64,20 1-64,-20 25 64,0-26-96,0-24 32,21 23 32,-21-24-32,0-1 64,0 0 0,0-1-96,0 2 0,0-28 32,0 26-32,0-25 65,0 1 31,0-3 32,0 2-64,0 25 32,0-24-128,0-3 64,0 2-32,0-27 32,0 27-32,0-1 32,0-26-96,0 0 192,0 0 0,0 0-32,0 0-64,0 0 224,0 0-223,20 0-66,-20 0 130,0 27-1,18-27 96,-18 0-288,20 0 256,1 0 32,-21 0-256,20 27 256,0-27-96,19 0 64,-19 0-160,0 0 32,20 0 1,-21 0-33,1 0-33,20 0 66,-19 0-66,-3 0 66,2 0-98,21 0 162,-21 0-97,19 0 0,-19-27 0,20 27-32,-1 0 32,-19 0 32,20 0-32,-1 0 0,-19 0-32,20 0-1,-21 0 33,21 0-32,-20 0 32,1 0 0,-3 27 0,2-27 0,21 0 65,-21 0-98,-2-27 66,3 27-33,19 0 32,-20 0-32,19 0-65,1 0 65,-20-27-32,19 27 129,-19 0-194,21 0 97,-3 0-64,-18 0 128,21 0-64,-2 0 65,1 0-130,-20 0 97,19 0-64,1 0 32,-20 0 0,19 0 0,1 0 0,1 0 32,-3 0 1,23 0-1,-22 0-32,1 0 64,19 0 0,-19 0-128,0 0 64,19-26 32,-18 26-128,-3 0 96,3 0 32,18 0-64,-19 0 32,-1 0 0,21 0 0,-1 0 32,-19 0 0,19 0 0,-18 0-64,17 0 64,-17 0-96,18 0 128,-19 0-353,19 0 225,-19 0-64,19 0 128,-19 0-32,1 0-32,18 0 96,-19 0 0,19 0 0,-19 0 0,19 0-96,-19 0 0,-1 0-32,2-27-320,17 27-65,-17 0 65,-1 0-65,-1-27 65,1 27 160,-1 0 96,1 0 63,0 0-31,-21 0 0,21 0 64,-19 0 0,-1 0-192,18 0 160,-17 0 32,19 0-32,-1 0 96,1 0-32,-20 0-33,19 0 162,1 0-65,-20 0-64,19 0 160,-19 0 64,0 27 32,19-27-128,-19 0 0,0 0-32,21 27 0,-21-27 0,19 0-64,-19 0 0,20 0 0,-21 0 0,1 0 97,0 0 63,0 0 160,0 0 128,-20 0-191,0 0 63,0 0-32,19 0-192,-19-27-32,0 27 0,0-27-32,0 27 1,0 0-66,0-25 33,0 25 33,0-28-98,0 28 130,0-25-65,0-2 0,-19 0 32,19 2-161,0-30 129,0 3 0,-20-1 0,20 0 0,0-1 32,0-24-128,0-2 160,-20 1-64,20-1-32,0-27 32,20 2-64,-20 26 32,0-1 32,0-25-32,20 52 0,-20-27 0,0 28 64,0-3 0,19 3-64,-19-1 0,0 26 32,0-26 0,0 1 0,0 25-160,0-26 160,0 25 0,0 2 64,0 26 0,0-25 32,0 25-32,-19 0-160,19 0 32,-20 0-192,-20 0 96,1 0 64,-1 0 96,-19 0 32,-22 25-160,2-25 128,-40 0 0,-19 0 64,-2 0 0,-18-25-96,-1 25-193,-20 0 514,-19 0-257,-1 0 160,1-27 224,-21 1 97,1-2 31,-21 2-159,2 0-65,-2-1-128,20 27-64,-18 0-96,19 0 129,19 0-258,19 27 97,63-1 0,-3 0-256,40 2-481,21-2-95,0-26-33,39 27-288,-1-2-673,21 1-1441,0 2-2755</inkml:trace>
  <inkml:trace contextRef="#ctx0" brushRef="#br0" timeOffset="46630.6663">5060 17532 9352,'-20'27'1410,"20"-27"-129,-18 0 288,18 0-319,-21 0-129,21 0-128,-20 0-481,20 0-128,0-27-63,0 27-193,0 0 32,20 0-128,1 0 0,-3 0 0,22 0-96,19 0 256,-18 0-320,18 0 160,-19 0-96,0 0-64,-1 0-256,1 27-65,1-27-95,-23 0-385,-18 0-449,20 0-832,-20 0-1441,-20 0-193,20 0 97</inkml:trace>
  <inkml:trace contextRef="#ctx0" brushRef="#br0" timeOffset="46868.6805">5338 17427 4772,'-39'-27'1441,"39"1"-320,-20 26 225,20 0 31,0-27-160,20 27 32,-20 0-608,20 27-161,19-27 33,-19 26-193,20 1-224,-19-27 64,17 25-31,-17 2 31,19 1-32,-22-3-64,-18 2 64,0-27 0,0 27 128,0-2-95,-18 3-97,-2-1-32,0-2-225,-21 3-287,2-3-1025,-1 2-3172</inkml:trace>
  <inkml:trace contextRef="#ctx0" brushRef="#br0" timeOffset="50912.912">3294 17824 96,'0'0'1921,"0"0"-159,0 0-96,0 0-1,0-26-191,0 26-321,0 0-96,0 0-224,0 0-257,0 0 129,0 0-161,0 0-127,19 0-33,1 0 128,21 26-287,-3-26-129,3 27-32,-1 0 0,-21-1-64,21 0 96,0 0-192,-21-26 224,1 27-64,0-27 0,0 27-32,-20-27-192,0 0-641,0 0-1185,0 0-800,0 0-2723</inkml:trace>
  <inkml:trace contextRef="#ctx0" brushRef="#br0" timeOffset="51308.9346">3274 17904 1345,'0'26'6630,"0"0"-5733,0-26 576,0 0 1122,20 0-1314,-20-26-737,0 26 33,0-26-193,0 0-127,0-1 31,0 0-224,0 27-96,0-53 32,0 26 0,0 2-32,0-3 0,0 3 0,0 25 32,0-27-32,0 27-96,0 0-97,0 0 225,0 0 65,19 0-33,1 0 0,0 27-32,21-27 32,-3 25-225,3-25-415,-2 28-737,1-28-769,0 0-2275</inkml:trace>
  <inkml:trace contextRef="#ctx0" brushRef="#br0" timeOffset="52210.9863">9407 17744 10089,'0'27'1057,"0"-27"288,0 0 705,-18 0-608,18 0-834,0 0-255,0 0-97,0 0-96,18 0-96,3-27-96,-1 27 32,0 0-96,0-25-128,0 25-417,-1-28-192,1 3-416,0 25-1057,0-27-1986</inkml:trace>
  <inkml:trace contextRef="#ctx0" brushRef="#br0" timeOffset="52478.001">9567 17507 10826,'-20'0'2434,"20"0"-1921,0 0 255,20 0-63,0 0-513,0 0-192,-1 0 0,21 0 32,-19 0-64,17 0 32,-18 0 0,21 25 0,-21-25-96,-1 0 0,-19 27 192,0-27 0,-19 27 96,-1-2 97,0-25-97,-1 28-192,-17-1-353,18-2-672,20 3-1825,-21-28-3364</inkml:trace>
  <inkml:trace contextRef="#ctx0" brushRef="#br0" timeOffset="55147.1542">5518 16816 5220,'0'27'2595,"0"-27"-1250,0 0-352,0 0 160,-20 0-352,20 0-385,0 0-223,0 0-1,0 0 96,20 0 0,-20 28-31,0-3-33,0 2-32,0 53-128,0-28-32,0 55-32,0-27 0,0-2-32,0 29 0,0-27 64,-20-1 0,20 1 0,0-27-32,0-1 0,0 1 0,0-26 0,0 0-96,0-1 0,0 0 64,20-26 0,-20 0-32,20 0 64,-2 0 0,3 26-64,-1-26-321,20 0 65,-21 0-64,21 0 127,19 0 225,-19 0 32,19 0 0,2 0 128,-3 27 65,3-27-1,-2 0-64,20 0-96,2 0-64,-2 0 32,0 0 32,0 0-32,0 0 0,-19 27 0,19-27 32,0 0 64,0 0 96,21 0-64,-20 0-96,-1 0 0,0 0 1,0 0-33,2-27 0,-2 27 32,0 0-32,0 0 0,-18 0 32,-2 0 0,0 0 0,-19-27 0,0 27 32,-1 0 160,-19 0-32,0 0-96,-20 0-64,20-26-64,-20 26 0,21 0 32,-21 0 0,18 0 0,-18 0 0,20 0 0,-20 0 32,21 0-32,-1 0 0,0 0 32,-2 0 192,-18 0 129,21 0 255,-21 0-63,0 0-193,20 0-31,-20 0-1,0 0-32,0-26-448,0 26 512,0-26-63,0 26-257,0-27 64,0-26-160,0 26-32,0-25-161,0-28-95,0 0-225,20 0 1,-20 1 95,20-1 289,-20-25 0,19 25-32,-19 28 160,0-1 64,20-2-32,-20 3 0,0 25-96,0 2-33,0 25 1,0-28-160,-20 28 64,20 0 160,0 0 96,-19 0 0,-1-27 32,20 27 32,-20 0-64,0 0-32,20-25 0,-21 25-32,-17 0 64,18-27 96,-1 27 32,-17 0 32,-3-26-96,-18 26 32,19 0-64,-20 0-64,-19 0 32,20 0 0,-20 0 32,-2 0 0,2 0 32,-20 0 96,20 0-64,-21 0-96,21-27 33,-20 27-1,18 0-97,2-27-31,-20 27-32,20 0 32,-20 0 128,20 0-32,-20 0-32,-1 27 128,1-27-64,0 27 96,0-27 1,18 0-97,2 26 160,20-26 160,-1 0-128,1 0-192,0-26 0,-2 26-96,23 0-128,-3 0-1057,1 26-1794,20 1-2979</inkml:trace>
  <inkml:trace contextRef="#ctx0" brushRef="#br0" timeOffset="59433.3989">10936 2774 6213,'-19'-26'865,"19"0"352,0-1-192,0 27-608,0-25 319,0-3 385,0 1-448,0 2 256,0 25 256,0 0 64,0-27-576,0 27-673,0 27-192,-20-2 256,20 30 0,0 23-32,0 2 96,0-2-96,0 3 64,0 24 0,0 2-32,0 25 0,0-25-32,-20-2 64,20 28-63,0-27 31,0-1 0,0-25-32,0 27-64,0-29 0,0 2 96,0 0-64,0-28 32,-20 2 32,20-1 32,0-28 32,0 2-32,0 1-64,-20-3-32,20 2 32,0 0 0,0-27-96,0 0 96,0 25-32,0-25 0,0 28 0,0-28 64,0 0-32,0 25 256,0-25-31,0 27 159,20-27-96,-20 0-95,0 27-129,0-27 0,0 26-32,20-26-32,-20 0 160,20 0-96,0 0 64,19 0-160,-19 0 0,21 0 96,-3 0 1,-17 0-194,19 0 97,-1 0 32,1 0 97,0 27-33,-1-27 32,1 0 64,-1 0-96,1 0 0,1 0-32,18 0 32,-19 0-64,-1 0 64,21 0-192,-21 0 96,1 0 32,-1 0 64,21 0 33,-21 0-1,22 0-192,-23 0 128,23 0-64,-21 0 32,-1 0-64,1 0 32,-1-27-32,1 27 32,1 0 32,-23 0-64,23 0 64,-21 27-64,19-27 64,-19 0-64,20 0 64,-20 0-64,19 0 32,-19 0 0,20 0-96,-1 0 32,-19-27 31,21 27-127,-3 0 96,3-26 96,-3 26-64,3-27 0,-21 27-32,20-27 0,-21 27 32,21 0 64,-20 0-256,19 0 160,-19 0 160,20 0-128,-1 0 64,2 0-96,-1 0 96,-1 0-64,21 0 128,-21 0-192,21 0 192,-1 0-96,0 0-32,2 0 32,-3 0 0,23 0-64,-22 0 128,0 0-64,22 27 0,-23-27 32,1 0-64,22 27-32,-2-27 96,0 0-32,-20 0 32,22 0-64,-2 0 0,-20 0 32,1 0 0,19 0 0,-20 0 0,2-27 0,-23 27-64,23 0 32,-22 0-32,-19 0-193,0 0 225,0-27 0,-20 27 32,0 0-96,20 0 64,-20 0-32,19 0 32,-19 0-96,20 0 32,20 0 96,-20 0-96,-1 0 64,1 0-64,20 0-32,-19 0 64,-3 0 0,-18 0 128,20 0 0,0 0 128,1 0-96,-1 0-128,0 0 128,-20 0-96,19 0 32,-19 0 0,0 0 0,20 0 64,-20 0-32,0 0 32,0-25-32,0 25-32,0-28-64,0 3 96,0-2-96,0 0 96,0-26 97,0 1 63,0-28-128,20 27 96,-20-26-64,0-1 96,0-25-63,0-2-161,0-25 0,0 25 0,0-25 0,20 27-64,-20-28-33,0 26-31,20-25-64,-20 27-160,0 25 256,0 1 288,0 26-192,0-1 160,0 28-128,0-1 32,0 2 96,0 25-128,0-28-96,0 28-64,0 0-96,0 0 32,0 0-64,0 0-1,0 0-95,0 0 64,-20 0 224,0 0 32,0 28-32,-19-28 128,-22 25-96,3-25-161,-42 0 97,1 0 32,0 0 64,-20 0 64,-21 0 128,2 0 1,-1 0-97,-21 0 96,2 0-192,-21 0 64,1 0 64,-2 0 32,2 0-64,-20 27 97,-1-27-65,-20 0 96,21 26-224,-21-26 0,1 26 256,19-26 0,1 0 33,40 28-289,-2-28-96,2 0 96,39 0 64,19 0 64,21 26-801,19-26-768,41 27-1570,-1-27-6662</inkml:trace>
  <inkml:trace contextRef="#ctx0" brushRef="#br0" timeOffset="63189.6142">10203 16367 2274,'0'0'352,"-20"0"257,20 0-225,0 0 545,-21 0 352,21 0-512,0 0 32,0 0 191,0 0 226,0 0-97,0 0-64,0 0-96,0 0-129,0 0-223,-20 0-321,20 0-96,0 0-96,0 0 1,0 0-1,0 0 0,-20 0 192,20 0 96,0 0-159,-18 0-65,18 0-64,-21 0-96,21 0-32,-20 0 32,20 0-32,-20 0 32,0 0 32,20 0 0,-19 0 64,-1 0 0,0 27 0,0-27 0,0 0-64,1 0 0,-1 0-64,0-27 0,0 27 32,0 0-64,1 0 128,-1 0-32,-21 0 0,21-28 0,2 28 64,-2 0 0,-1 0-31,1 0-33,-19 0-32,19 0 0,0 0 32,0 0 32,0 0 0,1 0 64,-21 0-32,20 0 64,0 0-160,-1-25 64,3 25-64,-22 0 64,19 0-96,1 0 96,-19 0 96,19-27 65,0 27-65,-19 0-96,19-25-32,0 25-32,-20 0-32,21-27 32,-21 27 32,20 0-32,-19 0 64,19 0 32,-20 0 0,19 0 0,-17-28-32,17 28 32,-19 0-160,1-27 385,19 27-353,-20 0 192,21 0-64,-21-25-32,0 25 64,20 0-96,-19 0-32,-2-27 0,3 27-32,-3 0 64,1 0-32,1-26 64,-21 26-64,21 0 128,-21 0-224,21 0 192,-22-27-64,23 27 32,-3 0-96,-18-27 32,19 27 96,-19-26-160,19 26 32,0-26 32,-19 0 64,18 26 0,3-27 0,-3 27 65,-18-27-65,19 27-64,1-26-32,-1 26 64,0-26-32,-19-2 0,18 3-257,3 25 514,-23-27-257,23 1 32,-3 26-64,2-28 64,-1 28 96,20-26-128,-20 0 64,1 26-32,-1-27 0,1 27-64,-1-25 64,-1-3-64,2 28 64,-21-27 0,21 2-32,-1-2 96,20 0-96,-19 1 64,-1 26 0,20-27-64,-19 0 64,-1 2-32,1 25 0,19-27-32,-21 1-192,3-1 480,-3 0-192,21 1 1,-20 0-97,21 0 96,-21-1 0,0 0-32,21 1 32,-21-28 96,-1 29-128,3-3-64,17-24 96,-19 25-64,1-26-256,-1 26 480,20-25-96,-19 26 33,-1-28-193,20 28 96,-19-26 64,-1 25 0,19-26 64,-17 26-224,18-26 64,-21-1-32,23 29-32,-23-28 32,1-1 96,20 1-96,-19 26 33,19-25-33,-20-1 32,21 1 0,-1 25-32,0-26 64,-21 0-64,23-1 64,-2 2-64,-1-1 0,1 0-32,0-1 96,2 28 64,-3-26-32,1-2-32,0 1-160,0 1 192,1-28-128,-1 27 0,0-1 0,0 2 33,0-1 31,1 0 32,-1 26-96,-20-25 128,19-1-192,3-1 192,-2 1-128,-21 1 64,21 25-96,-18-26 128,17 0-128,1-1 96,-20 2-64,21 26-32,-1-28 96,-20 1 64,20 1-192,1 24 96,-1-24 64,0-1-96,0-1 64,-1 2-64,3-1 64,-2 0-32,0-1 32,-1 2-96,1-29-128,2 29 513,-3 0-321,1-28 128,0 27-256,0-1 96,1-24 64,-1 24-32,0-26 64,-20 27-64,21 1-128,-1-1 128,0-26-32,0 26 0,0-1 32,1-26 64,-1 28-64,0-28-32,-1 28 64,-17-29 0,18 29-32,-1-28 32,1 28 0,0-28 0,0 28-64,1-28 32,19 0 0,-20 27-32,0-26 0,20-1 32,-20 0-64,0 0 128,20 1 33,-19-1-161,-1 2 64,20 24 96,-20-24-128,0-2 0,20 1-96,-20 26 32,1-27-65,-1 26 33,20 28-160,-20-28-385,20 29-1024,-21-2-1570,21 1-6566</inkml:trace>
  <inkml:trace contextRef="#ctx0" brushRef="#br0" timeOffset="180552.3265">9944 16367 448,'20'0'-32,"0"0"-383</inkml:trace>
  <inkml:trace contextRef="#ctx0" brushRef="#br0" timeOffset="206717.8228">17865 8868 1057,'0'0'1825,"0"0"-191,0 0-97,0 0-224,0 0-191,0 0-33,0 0-161,0 0-191,-19-26-32,19 26-289,0 0-31,0 0 95,0 0 97,0 0 63,0 0-127,0 0-257,0 0 64,0 0-64,0 0 1,0 0-33,0 0-96,19 0 32,-19 0-96,20 0-96,20 0 64,-20 0 0,19 0-32,1 0 0,-1 0 32,1 0-64,1 0 0,18 0 0,-19 0-32,19 0-160,0 0-32,21 0 128,-21 0 128,0 0 0,22 0 32,-22-26 0,20 26 96,-19 0-96,19 0-32,0 0 0,0 0-32,2 26 64,-2-26-32,0 0 32,0 0-32,20 0 32,-18 0 64,-2 0-32,0 0-32,0 26 0,0-26 0,2 0-32,18 27-32,-20-27 32,20 27 0,-19-27 0,-1 0 0,1 0 64,-21 0-64,-19 0 32,-1 0-64,-19-27-641,-20 27-2209,0-27-10057</inkml:trace>
  <inkml:trace contextRef="#ctx0" brushRef="#br0" timeOffset="211119.0753">15761 8842 896,'0'0'3267,"0"0"-896,0 0 255,0 0-31,0 0-449,0 0-705,0 0-448,0 0-192,20 0-321,-20 0-95,39 0-353,-19 0 384,20-26-384,19 26 96,20 0-96,22 0 64,-2-26-160,0 26 160,19-27-96,2 27 0,-1 0 32,0-27-32,21 27 64,-41 0-96,0 0 64,0 0-96,-40 0 128,0 0-160,-39 0-224,1 0 0,-21 0-289,0 0-32,0 0 257,-21 0-481,21 0-1089,-20 0-1409,20 0-3587</inkml:trace>
  <inkml:trace contextRef="#ctx0" brushRef="#br0" timeOffset="212121.1326">5656 9663 7975,'0'27'865,"0"-27"-225,0 0 1314,0 0-192,20 0-225,0 0-544,20 0-352,19-27-129,0 27 161,2 0-256,38 0-97,0-27-160,0 27-64,21 0-64,-1-25 64,-1 25-96,-19 0 96,20-27-96,-19 27 0,-1 0-224,0-26 544,-18 26-320,-22 0-224,-39 0-929,0 0-1281,-20 0-4164</inkml:trace>
  <inkml:trace contextRef="#ctx0" brushRef="#br0" timeOffset="213463.2093">12266 8868 2338,'0'0'-609,"-18"0"33,18 0-97,-20 0 1666,-1 0 1794,21 0-1,-20 27-1120,20-27-289,0 0-32,0 0-256,0 0-544,0 0-129,0 0 193,20 0 96,21 0-257,-23 0-256,43 0-64,-22 0-32,21 0 0,-1 0-32,20 0 33,2 0-33,18 0-64,0 0 64,20 0-32,-1-27 0,22 27-32,-1-26 0,19 26 32,-18 0 32,18 0 160,-18 0-96,-21 0-96,-1 0-32,-19 26 0,0-26 0,-18 0-32,-2 27-160,-20-27 96,1 0 0,-1 0 0,2 0 0,-43 0 32,23 0-1186,-41 27-992,0-27-1217</inkml:trace>
  <inkml:trace contextRef="#ctx0" brushRef="#br0" timeOffset="215303.3141">10203 16180 832,'18'0'1794,"-18"0"-737,0 0-320,0-25-33,0 25 321,0 0 225,0 0 95,0 0-544,0 0-289,0 0-32,0 0 129,0 0-257,0 0-191,0 0-33,0 0-32,0-27 160,0 27 224,0-26 65,0 26-193,-18 0 33,18 0-1,-20 0-96,20-27 65,-21 27-161,21 0-96,-20-27-96,0 27 96,20 0-160,-18 0 64,-3 0-32,1 0 64,0 27-64,0-27 32,1 27-64,-1-1 0,0 1 32,20-27 32,-20 25 0,20 30 0,0-28 0,0-2 32,0 27 32,20-24-32,0 25 0,0-26-32,-1 25 32,21-25 32,-20-1-160,19 1 224,1 0-128,-19-1 32,17 0 32,3-26 32,-21 0 0,0 0 0,-1-26-32,1 0 33,0-1 223,0 0 352,0 1-95,-20-28 64,0 2-225,0 26-32,0-54 161,-20 28 96,0-3-65,0 3-288,0-1-95,-19-1-161,19 28 0,-21 0-129,3 0-159,17-1-512,-19 27-1122,22 27-2691</inkml:trace>
  <inkml:trace contextRef="#ctx0" brushRef="#br0" timeOffset="219606.5608">4823 8312 6790,'0'0'1794,"0"0"31,0 0-1504,0 0-289,0 27 448,0 0 129,0 26-33,0-1-191,0 28-161,0 0-160,0 25 32,-20 1 32,20 27 0,-20-28 64,20 29-95,0-30 31,0-23 96,0-2 128,20-26 33,-20 0-161,20-1 64,-1-25-160,-19 0 32,20-27 65,20 0-97,-20 0 0,19 26-32,22-26-96,-23-26 32,23 26 32,-2 0 0,0 26-64,1-26 32,19 0 0,0 0 0,2 0-32,-2 0-32,20 0-32,0 0-128,1 0 128,-1-26 32,0 26 32,-20 0-96,20 0 160,-20 0-289,2 0 33,18-27 96,-20 27 0,0 0 32,0 0-160,0 0-289,-18 0 257,-2 0 96,-19 0 32,19 0 128,2 0-32,-3 0 0,3 0-32,-2 0 32,0 0-96,1 0-193,-21 0 129,1 0 32,1-27 0,-3 27 96,-18 0 64,1 0 0,-1 0 0,-2 0 0,-18 0 0,21 0 0,-21 0 32,0 0 64,0 0-64,0 0-32,0-25 32,0 25 64,0 0-64,-21-27 128,21 27 64,-18 0-160,18-26 33,0-1 159,-20 0 256,20 1 33,0-26-289,-21-2-96,21 0-128,0-25-64,0-1 64,0 1-32,0-1 32,0 2 0,21-2 0,-21 28 64,20-2 161,-20 2-1,18-1-160,-18 0-32,21 26-64,-21-26 0,20 26 0,-20 0 0,0 2-32,0-2-32,20 1 64,-20-1 0,0 27 64,0 0 64,-20-27 64,20 27 0,-20 0-95,-1 0-1,3 0 0,-2 0-64,-1-26 64,-19 26-32,1 0 32,-21 0-96,1-26 64,-20 26 64,0 0-64,-20 0 64,-1 0 65,0-26-33,-18 26 32,-22-27 64,1 27 32,-39-27-63,19 27 159,-20-26 32,0 26-191,21 0-161,-2 0-96,2 0 96,39 0-64,0 0 0,19 0-64,21 26 64,0-26-257,39 27-95,1-27 0,-1 0-97,20 0-255,-1 0-193,3 27-128,-2-27-417,0 26-2401</inkml:trace>
  <inkml:trace contextRef="#ctx0" brushRef="#br0" timeOffset="223897.8059">10242 16472 7943,'0'-25'737,"-21"-2"-641,21 27 160,-18-26 801,18 26 384,0-27-127,-20 27-353,20-28-33,0 28 1,-21-25-128,1-2-481,20 27-224,-20 0-160,2 0 0,-3 27 64,1 26-64,0-26 64,0 26-32,20-28-32,0 2 32,20 26-32,0-26 32,21-27 0,-3 27 64,3-27-32,-3 0 32,3-27 32,-1 0-32,-21 1 64,1-1 96,0-25 1,-20 25 127,-20 1-32,0-29-160,-19 30-96,-1-2 32,1 27-64,-2 0-64,1 0 32,1 27-64,-1-2 32,20 3 0,1 25 64,19-1-32,0-25-128,19 26-32,1-26 128,20-27 32,-1 0 96,1 0 0,1-27 64,-2 1-32,-19-28 288,0 29 65,0-28 63,-20-2-255,-20 3-225,0 27-32,-21-30-32,3 28-65,-3 27 65,3 0-32,-3 27 32,1 1-32,21 24 64,-1 0-32,20-24 32,0 25-64,20-26-32,19-2 96,-19-25 0,39 0 32,-19 0 32,1 0 32,-23-25-96,3-2 64,-1 1-32,-20-29 64,0 30-31,-20-27-33,-1 25-32,-17-28 0,17 30-97,-19-2 1,1 27-288,-1 0 576,20 52-288,1 3 96,-1-3-32,20 0 64,0 3-96,20-29 32,-1 26-64,21-25 64,1 0 160,-3-27-192,3 0 160,-21 0 0,-2 0 64,3-54-64,-21 29-32,-21-28-32,3 26 65,-2-26-194,-1 26-95,-19 27 32,22-25-160,-23 50 192,21 2 32,0-2 96,20 3-96,0 25 63,0-26 1,20-2-32,0 2 64,21-27-128,-3 0 32,3 0 192,-21 0 96,19-27-63,-39 2-1,20-2 0,-40 1 96,20-1 32,-39-1-224,19 28-64,-21-25-128,3 25 32,17 0-96,-19 25 32,20 3 160,20-1-65,0 26 33,0-28-96,20 2-192,0 0-321,21-27-864,-23 0-1666,22 0-3395</inkml:trace>
  <inkml:trace contextRef="#ctx0" brushRef="#br0" timeOffset="224214.8238">10183 16420 12619,'-21'27'641,"21"-27"-1730,0 0-1954,0 0-4068</inkml:trace>
  <inkml:trace contextRef="#ctx0" brushRef="#br0" timeOffset="224358.8323">10183 16447 6245,'0'0'5638,"-21"0"-5894,21 0-2723,0 0-4965</inkml:trace>
  <inkml:trace contextRef="#ctx0" brushRef="#br0" timeOffset="224474.8389">10221 16420 10954,'-18'27'-64,"18"-27"-3492</inkml:trace>
  <inkml:trace contextRef="#ctx0" brushRef="#br0" timeOffset="224604.8463">10262 16499 15246,'-41'27'-1730</inkml:trace>
  <inkml:trace contextRef="#ctx0" brushRef="#br0" timeOffset="226516.9559">11175 8392 1249,'-40'0'7719,"21"0"-6566,-1 0-32,0 0 64,20 0 353,0 0-193,0 27-993,20-27-192,0 0 193,19 0-129,21 0-128,-1 0-96,2 0-160,-3-27-385,1 27-928,-18 0-1474,-1 0-1953</inkml:trace>
  <inkml:trace contextRef="#ctx0" brushRef="#br0" timeOffset="226739.9688">11414 8286 10762,'-41'-26'1345,"41"26"-768,0 0-545,20 0 192,1 26 641,17-26 192,23 26-577,-22-26-384,21 27-32,-21 0 64,-19-27 193,20 26-289,-40 1 96,-20 25 96,0-25 0,-39 26-160,19-26-160,-39 26-769,20 0-2370,-2-1-9160</inkml:trace>
  <inkml:trace contextRef="#ctx0" brushRef="#br1" timeOffset="242388.8633">12307 9134 6342,'-21'0'448,"1"0"128,20 0 129,0 0 480,0 0 129,0 0-290,0 0-159,-18-27-192,18 27-32,0 0-65,-20 0-160,20-27-191,-21 27-161,1 0-128,-19 0 32,19 27 32,-20-27 0,1 0 0,19 27-32,0-27 32,0 0 0,0 0 0,-1 25 0,21-25 0,0 0-64,0 0 96,0 27 64,0-27 96,21 28 128,-1-3-128,-20 28-64,20 1-128,0-1 33,-20 0-1,20 26 0,-20 1-32,0 25 64,0-26-64,19 28 384,-19 26-64,-19-28-31,19 27-97,-20 2-128,20-29-32,0-25-32,0 0 32,0-1 0,0-26 0,0 0 32,0-26-32,0-2 32,0 2 32,20 0 96,-20-27 1,0 26-33,0-26-32,0 27-128,19-27 96,1 0-96,0 0 32,20 27-64,-21-27-64,21 0 128,1 25-352,-3-25-225,3 0-704,-21 0-1826,-1 0-7207</inkml:trace>
  <inkml:trace contextRef="#ctx0" brushRef="#br1" timeOffset="243513.9279">15404 10035 4612,'0'0'1986,"0"0"-385,-20 0 129,20 0-32,0 0 191,0 0-511,0 0-225,0 0-128,20 0-257,-20 0 353,0 0-608,0 0-97,19 0 1,1 0-257,0 0 32,0 0-128,19 0 0,1 0-96,19 0 32,2 0 0,-2 0 0,1 0-64,19 0-64,0 0-64,20 0-96,1 0 127,-1-27-31,20 27 0,1 0-320,-1 0 191,-1 0 97,1 27-32,1-27-33,-1 25 1,0-25 0,1 28-64,-2-28 127,1 26 97,0-26 64,21 0 64,-2 0 64,-19 0 32,-40 0-96,2 0-32,-22 0-32,-19 0-192,-21 0-1121,1 0-2435,-20 0-6886</inkml:trace>
  <inkml:trace contextRef="#ctx0" brushRef="#br1" timeOffset="246054.0733">5358 16711 5605,'0'0'961,"20"0"-161,-20 0 1571,0 0 191,0 0-928,0 0-609,0 0-64,0 0 96,0 0-289,0 0-223,0 0-161,-20 0-31,20 0-129,0 0 0,0 0-64,-20 0 0,20 0-64,-19 0 32,19 0-31,-20 0-65,0 0 32,0 0 0,-19 0 0,19 0 0,-20 27 0,1-27-32,19 0 0,-21 0 32,3 0 32,-3 0 32,1 0-64,21 0-32,-21 0 64,20 0-64,-19 0 65,19 0-65,-20 0 32,19-27-32,3 27-64,-22-27 0,-1 27 96,23 0-64,-23 0-32,1 0 32,20 0 128,-19 0-96,-1 0 64,1-26-32,-1 26-64,20 0 32,-19 0-32,19 0 0,-21 0 96,3 0-160,-3 0 160,21 0-96,-19 0 64,19 0-32,-20 0-32,1 0 0,19 0 0,-20-26 32,20 26 32,-19 0-32,-2 0 96,21 0-64,2 0-96,-23 0 225,21 0-514,0 0 674,0 0-449,1-26 96,-1 26 0,0 0-65,0 0 194,0 0-225,1 0 128,-1 0-32,0-27 0,0 27 64,20 0-160,-20 0 128,1 0-97,19 0-31,0 0 64,0 0-64,0 0-256,0 0 544,0 0-320,0 27 160,0-27-64,0 0 32,0 0-160,0 0-192,0 0-193,0 0 65,0 0-481,0 0-737,0 0-1057,0 26-2017,0-26-5156</inkml:trace>
  <inkml:trace contextRef="#ctx0" brushRef="#br1" timeOffset="246472.0973">3710 16394 3555,'20'0'4644,"-20"26"-4548,20-26 32,-20 0 609,0 0 64,0 0-609,0 0-96,0 0 128,0 0 449,-20 27 64,20-2-193,-20-25 33,1 27-65,-1 0-159,0-1-193,0-26-96,-19 27 0,-1 0 320,20-1 129,-19 0-321,19 0-128,-21 1-32,41 0-64,-20-27 288,20 0 449,20 26-32,1 1-417,19-2-96,-1 2-96,1 1-32,-1 24-160,1-25-288,0-2-257,-1 3-224,-19 24-993,0-24-3555</inkml:trace>
  <inkml:trace contextRef="#ctx0" brushRef="#br1" timeOffset="248707.2252">3254 10776 1,'20'27'1312,"-20"-27"1538,0 27-159,0-27-385,0 26-256,0-26-288,0 0-449,0 27-416,0-27-96,0 0 224,0 0 0,0-27-513,0 1-352,0-1-96,0-26 32,0-1 65,0 1-33,0-26 160,0 1-384,0-2 608,0-27-352,0 28 1,0-27-97,0 0 128,0 0-64,-20-1 32,0 2-32,0-27 32,1 0-31,-1-2-129,0-24 96,0 24-64,0 2 0,1 0-32,-1-26 32,0 24-64,0 2-32,-1 0-65,3 26-31,-2-26-32,20 25 32,-21 2 128,1 26 64,20-1-32,0 27-64,-20 27 32,20-2-288,0 2-321,0 26-512,0 0-705,0 0-32,0 26-31,0 2-1026,0-2-1954</inkml:trace>
  <inkml:trace contextRef="#ctx0" brushRef="#br1" timeOffset="249082.2467">2580 8048 15246,'-20'26'641,"-1"-26"-1090,42 0 481,-1 0 609,-2-26 224,3-27-513,19 0-256,-1-27 0,1 28 353,0-28-1,-21 1 0,21 24-223,-20-23 63,-20 24-224,0 2 320,20 24-256,-20 3-64,0-2-128,0 27-64,0 0-224,21 0 416,-3 27 64,2-2-64,0 29-32,21 0 0,-2-2 0,1-25-32,19 26-32,-19-1-256,-1-25-160,1 0-545,0-1-1442,-40 28-9992</inkml:trace>
  <inkml:trace contextRef="#ctx0" brushRef="#br1" timeOffset="252198.4244">11055 12392 6117,'-20'27'2146,"20"-27"-64,-18 0 385,18 0-321,0-27-321,0 27-575,18 0-770,2 0 129,21-25-225,-2-3-96,21 28-32,-1-25-223,1 25-1,-1-27-64,2 27 32,-22 0-257,1 0-255,-1 0-33,-19 0-95,0 0-97,0 0-64,-20 0-128,0 0-768,-20 0-2307,0 0-2434</inkml:trace>
  <inkml:trace contextRef="#ctx0" brushRef="#br1" timeOffset="252421.4377">11353 12155 8167,'-18'0'3460,"18"0"-2468,18 0-287,2 0 192,21 0-320,18 0 159,1 25-287,-1-25-161,0 0-224,1 27 0,-21-27-64,1 27 0,-20-1-32,-20 1 32,-20 25-32,0-24-64,-19 24-160,-1-25 192,0 26-353,-19 0-1473,0-1-3747</inkml:trace>
  <inkml:trace contextRef="#ctx0" brushRef="#br1" timeOffset="255679.6239">20148 12896 4996,'-20'27'1313,"20"-27"-191,0 0-65,0 0 224,0 0 128,0 0-160,0-27-480,0 27-321,20 0-191,0 0-65,-1 0-96,1 0 64,0 0 160,0 0 33,1 0-33,-1 0-96,-2 0 0,3 0-63,19 0-65,-20 0-32,19 0 0,21 0 0,-21 0 32,21-26 32,-21 26-32,22 0-64,-2 0 32,-1 0-64,3 0 0,-2 0 32,20 0-32,22 0-32,-22 0-32,0 0 64,20 0 0,-20 0 0,20 0 0,-20 0 0,21 0 32,-1 0-32,2 0 0,16 0 32,3 0 0,-1 0-32,1 0 32,-21 0 32,20 0 97,-20 0 159,1 0 32,-1 0-32,0 26-159,0-26-1,-20 0-64,0 27-192,-18-27 160,-43 27-96,23-27 32,-41 0 32,20 0-417,-20 0-1857,0 0-5125</inkml:trace>
  <inkml:trace contextRef="#ctx0" brushRef="#br1" timeOffset="261329.9472">14848 14088 4099,'0'0'2178,"20"0"-1153,-20 0 32,0 0 64,0 0-31,0 0 63,0 0-225,0 0 97,0 0-64,0 0-128,0 0-96,0 0-161,20 0 1,-20-25-129,19 25-127,-19 0-161,20 0 32,0 0-96,20 0 0,-21 0-96,21 0 0,0 0 0,-1 0 96,1 0-96,-1 0 32,1 0 0,21-27-64,-22 27 0,1 0 96,-20 0-64,19 0 32,-19 0-32,20 0-32,-21 0 96,1 0-192,20 27 288,-1-27-224,2 0 128,-1 0-160,-1 0 160,1 0-96,-20 0 32,19 0 0,1 0 32,-20 0-32,19 0 0,-19 0-32,21 0-32,-3 0 96,3 0 0,-1 0-96,-1 0 32,1 25 32,-1-25-64,1 0 64,0 0 32,-1 0-64,-19 0 0,21 0 0,-3 0-32,-18 0 160,21 0-96,-2 0 0,1 0 0,-20 0 0,19 0 96,1 0-192,-1 0 96,1 0 32,0 0-32,-1 0 96,-19 0-192,21-25 96,-21 25 128,-2 0-256,23 0 160,-21 0-64,0 0 32,19 0 0,-19 0 0,0 0-32,19 0 96,-19 0-32,0 0-96,0 0 96,19 0-32,-19 0 0,0 0 32,21 0-32,-23 0-64,23 0 128,-1 0-192,-21 0 224,21 0-64,0 0-32,-21 0-96,21 0 224,-20 0-160,19-27 32,-19 27-96,0 0 288,21 0-256,-23 0 32,2 0 32,21 0 0,-21 0 0,19 0 0,-19 0-32,0 0 128,0 0-160,0 0 64,-1 0 96,1 0-160,0 0-64,0 0 224,0 0-160,19 0 32,-19 0 32,0 0 32,19 0 32,2 0-160,-21 0 192,18 0-32,3 0-128,-1 0 96,-1 0-96,1 0 64,-1 0 64,1-26 32,1 26-224,-3 0 224,3 0-96,-1 0 0,-1 0 64,1-27-32,-1 27 97,21 0-161,-21 0 160,1 0-160,1 0 128,-3 0-96,3 0 0,18 0 0,-39 0 64,20 0-64,-1 0 128,1 0-160,-1 0 160,21 0-128,-21 0 96,1 0-96,21 0-32,-22 0 96,1 0-96,-1 0-32,1 0 224,0 0-160,-1 27-96,1-27 96,-1 0 32,1 0-96,1 0 96,-3 0 32,3 0-32,-2 0-128,-19 0 192,0 0-192,-20-27 0,0 27-705,-20 0-1345,-19 0-4356</inkml:trace>
  <inkml:trace contextRef="#ctx0" brushRef="#br1" timeOffset="268804.3746">22054 14010 7014,'-39'0'1345,"39"0"-832,0 0 768,18 0 417,3 0-321,-1 0-704,20 0-129,-1 0 193,21 0-97,-1-27-127,0 27-161,22 0-160,18 0 1,0 0-65,39 0 0,22 27-128,-2-27 32,2 26 0,-43-26 32,-17 27-64,-20-27 32,-1 0 0,0 25-64,1-25-288,-20 27-1026,-21-27-2625,-19 0-5734</inkml:trace>
  <inkml:trace contextRef="#ctx0" brushRef="#br1" timeOffset="269554.4176">19731 13930 9641,'0'0'224,"20"0"128,0 0 1570,19 0-577,-19 0-608,39 0 32,-18 0-257,-1 0-480,-21 0-448,1 0-5638</inkml:trace>
  <inkml:trace contextRef="#ctx0" brushRef="#br1" timeOffset="277583.8766">21934 13055 1729,'0'-27'4805,"0"27"-3268,0 0-448,0-25 481,0 25 95,0 0-319,0 0-610,0 0-159,0 25 288,0 2-289,0 0-288,0 26-159,20-28-65,-20 29-32,21 26 0,-21-27-32,0 27-64,0-28-33,0 28 1,0-1 96,0-26 0,0 0 0,0-1 0,0-24-32,0-2 96,0 0 0,0 2 1,0-2-33,0-26 32,0 26-32,0-26 32,20 0 0,-20 0 32,0 27 32,0-27 0,0 0-64,20 0 32,-20 0 32,18 0-32,3 0-96,-1 0-32,-20 0 64,20 0 1,19 0-66,-19 0 33,0 0 0,0 0 97,19 0-97,-19 0 32,20 0-64,19 0 192,2 0-192,-2 0 32,-19 0-32,19 0 0,0 0-129,-19 0-31,21 0 128,18 0 0,-20 0 64,20 27-160,1-27-32,-1 0 96,0 0-257,-20 0 129,2 0 128,-23 26-192,3-26-193,-21 0 129,19 0 0,1 0 63,0 27 225,-1-27 64,1 0 0,1 0 64,-23 0 65,23 0-33,-21 0-96,0 25 32,-1-25 32,1 0-32,-20 0-32,20 0 0,0 0 0,0 27 32,-1-27 0,1 0 64,0 0 192,-20 0 321,0 0-161,0 0 129,-20-27-257,20 27-192,-20-25-32,20 25-96,0-27 0,0 1 0,-19-28 32,19 28 64,19-28-96,-19-26 0,0 28 32,0-28 32,20 27 1,-20-26-33,0 26-96,0-26-33,0 26 65,0-26-96,20 25-224,-20 0 0,20 2 320,-20-1 32,0 26 0,0 2 0,0-3 32,0 28 32,0 0-64,0 0-32,0 0-32,0 0 32,0 0-33,0 0 1,0 0 32,0 0 0,0 0 32,0 0 32,0 0 0,-20 0 32,0 0-64,0 0 0,-19 0 0,19 0 0,-20 0 33,1 0-33,-22 0 0,2 0 32,0 0 64,-21 0 96,-19 0 0,-39-25-96,-2 25 192,-18 0-160,18 0-31,21 0-65,20 0-32,-21 0 64,1 0 128,20 0-64,-19 0-160,-1 0-160,19 0-961,1 25-2979</inkml:trace>
  <inkml:trace contextRef="#ctx0" brushRef="#br1" timeOffset="284975.2996">19592 13956 640,'0'0'1506,"0"0"-802,0 0 674,20 0 223,-20 0-96,0-26-351,0 26-418,0 0-480,0 0-191,20 0-1,-20 0 0,0 0-32,0 0-257,-20 0-287,20 0 256,0 0 160,-20 0 160,20 0 192,0 0 192,0 0 129,0 0-65,0 0 161,0 0 64,0 0-225,0 0-63,20 0-129,0 0-224,20 0-64,-21-26 0,21 26 32,0 0 96,-1-28 449,22 28 288,-23 0-129,3 0-607,-21 0-193,19 28-32,-19-28-929,-20 0-2851</inkml:trace>
  <inkml:trace contextRef="#ctx0" brushRef="#br1" timeOffset="294147.8243">14074 15094 7463,'0'0'2370,"-20"0"-512,20 0-257,0 0-352,0 0-160,0 0-608,0 0-449,0 0 0,20 0 224,-1 0 64,21 0 65,0 0-65,-1 0-128,21-26 129,-1 26-97,20 0-64,2 0-96,-2-25-64,40 25 160,-19 0-128,38 0-64,1-28 32,-1 28 0,2 0 32,-1-25-64,-19 25 96,-41 0-32,-20 0-128,1 0 96,-41 25-128,1-25-224,0 0-161,-20 0-159,0 0 127,0 28 129,0-28-65,0 0-63,0 0-417,0 0-1249,-20 0-2114</inkml:trace>
  <inkml:trace contextRef="#ctx0" brushRef="#br1" timeOffset="297876.0375">15542 11254 5124,'0'0'2018,"-20"0"-897,20 0-64,20 0 577,-20 0 160,20 0-289,0-27-672,1 27-449,-3 0-128,23-27 1,-1 27-65,19 0-96,0 0-128,21 0 32,38 0 32,1 0-192,1 0-32,40 0-225,-2 0 161,20-26 224,2 26 32,-2 0 0,0 0 160,1-27 96,-20 27 33,0 0-97,0-27 0,-21 2-64,-18 25-64,-1-28-32,-60 28 0,1 0-96,-21 0-352,-39 0-545,0 0-961,-20 0-1441,1 28-5413</inkml:trace>
  <inkml:trace contextRef="#ctx0" brushRef="#br1" timeOffset="301868.2656">5200 9795 3331,'0'-25'5381,"-20"25"-4068,20 0-544,0 0-193,0 0 33,20 0 704,0 0-288,-1-27-288,41 27-321,-1 0-128,22-27 129,-2 1-97,40 26-96,-1 0-64,21-27 33,20 0-97,20 27-64,0-25 32,19-2-64,-20 1 32,-18 26 32,-2-27-32,-18 27 0,-41 0-32,0-27 0,-20 27-32,-20 0-352,-19 0-834,-19 27-1600,-21-27-4197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33:12.40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15603 4113 800,'0'26'1153,"0"-26"1057,0 0 129,0 0 415,0 0-159,0 0-1923,0 0-383,-21 0 159,21 0 353,0 0-97,-20 0-255,20 0-33,-20 0-159,0 0-1,1 0-96,-1 0 0,-20 0-64,1 0-32,-21 0 0,21 0-32,-22 0 0,3 0 0,-23 0-64,2 0 32,0 0 0,0 0 32,0 0 129,-2 0-97,2 27-64,0-27 32,0 0 32,-2 0 192,2 0 0,20 25-128,-20-25-32,-1 0-64,1 0-96,20 0 128,-20 28 0,18-28-31,-18 0 31,0 0-96,-20 0-65,18 26 97,-18-26 65,0 0-33,-1 0 0,-17 0-129,17 0 130,-19 0-66,0 0 33,-1 26-64,-19-26 32,21 0 32,-22 0 0,1 0 0,19 0 0,-18 0 64,19 0-96,0 0 32,-1 0 97,-18 0-194,19 0 161,20 0-160,-21 0-32,21 0 32,0 0 0,-20 0 96,19-26 32,21 26-32,-20-26 0,0 26 0,0-28-32,20 3 32,-2 25-32,2-27 32,20 27-128,-20-26-32,18 0-289,3 26-95,-3 0-161,2 0 65,19 0 319,1 0 257,-1 0 0,-1 0 64,23 26 96,-2-26 160,0 0-63,20 26-97,-21-26 0,21 0 96,0 27 0,0-27 0,0 25 161,0-25-1,0 28 0,0-2-191,21 0-33,-21 1-32,0 26-64,0-26 0,0 26-32,0 26 32,0-26-32,20 27 0,-20-1 0,0 1 32,0-1 32,20-1 32,-20 2-32,0 2-64,0-4 32,0-24-32,0 24 128,0-24-192,-20-1 64,20 26 224,-20-26-63,-1-26-65,1 26 32,2-26-96,18 25 0,-21-24-96,21-28 192,0 26-128,0 0 128,21-26 128,-21 26-32,18 0 1,23-26-65,-21 28-64,18-28 0,23 0-32,-2 0-256,1 0 128,19 0-64,0 0 0,1 0 96,19 0-65,0 0 33,0 0 128,21 0-64,19-28 0,-20 28 0,19 0 97,2-26-226,18 26 65,-18-26 96,19 0-32,20 26-32,-21-26 32,1 26-32,20 0 64,-21 0-96,22 0-64,-2 0-32,-20 0-64,20 0 160,-18 0 32,18 0 128,-18 0-160,-2 0 32,0 0 0,2 0 32,-2 26 64,2-26-64,-22 0-32,1 26 128,1-26-128,-2 0 32,-19 0 0,1 0 128,-21 0-160,0 0-32,0 0 96,0-26-32,-19 26-64,-20 0 96,-1 0 0,1-26-32,-21 26 160,1 0-32,-19 0 128,-3-28-63,2 28-97,-20 0 64,21 0 64,-21 0-96,0-26-32,0 26-128,0 0 64,0-26-64,0-1 32,20 27 64,-20-25 0,20-3 64,-20-24 65,0-2-97,0 1-64,0-27 32,0 1-128,0-27-193,0-28 674,0 2-417,0 0 64,0 0-64,0-1 32,-20 26 192,20 29 129,0-2-321,-20 26 32,20 2-32,-21 0-96,1-2-33,20 28-159,-18 0-128,18-1-257,0 27-480,-21 0-1057,21 0-3876</inkml:trace>
  <inkml:trace contextRef="#ctx0" brushRef="#br0" timeOffset="5614.3211">16137 7929 13068,'0'26'1345,"0"-26"-96,0 0-128,21 0 225,19 0-353,-1 0-225,1 0-319,19 0-257,22 26 64,-2-26-64,0 0-64,0-26-288,0 26 449,-39 0-289,19 0-257,-39-26-447,0 26-353,-20 0-801,0 0-1313,0 0-2819</inkml:trace>
  <inkml:trace contextRef="#ctx0" brushRef="#br0" timeOffset="5895.3369">17012 7451 7174,'20'-26'2531,"-20"26"-834,0 0-544,19 26 417,-19 29-257,20-4-224,-20 2-416,0 27-161,20 0-191,-20-28 95,20 28-256,-20-1 0,20-26-192,-1 0-480,1-1-834,0-24-1504,0-2-4709</inkml:trace>
  <inkml:trace contextRef="#ctx0" brushRef="#br0" timeOffset="6212.3553">17547 7902 13324,'0'27'1153,"-19"-1"-1377,19 0 352,0 0 417,-20 28 319,20-28-447,20 1-321,-1 26-32,1-53 0,20 26 128,-20-26 161,19-26-161,1 26 64,-19-28 64,-3-24 161,-18 26-97,20-1 65,-40-26 31,20 27-64,-18 0-191,-23-1-225,1 0-32,21 1-289,-21 26-383,20 0-770,0 0-544,20 26-1505,20 1-2851</inkml:trace>
  <inkml:trace contextRef="#ctx0" brushRef="#br0" timeOffset="6646.3801">18024 7981 12395,'39'-26'4100,"-39"26"-4676,-19-26 640,-1 26 192,-20 26-32,20 0-96,-19 0-192,19 28-96,0-1-64,20 0 192,20-27-96,0 2-33,0-3 129,19-25 385,1 0 191,-1-25-31,1-3-97,-20 2 1,1-2-1,-21 3-192,0-28-160,0 26-224,0 27-32,-21-27-64,1 54-65,20 0 129,-20 26 192,20 0 0,0 26 96,0 1 32,0 25 65,20-25-129,0-1-128,1-26 160,-21-1-32,0 3 192,0-30 385,-21 3 352,-19-28 64,1 0-257,-1 0-95,-19 0-289,-1-28-384,-19 3-128,18 25-384,2-28-737,19 1-737,1 27-3684</inkml:trace>
  <inkml:trace contextRef="#ctx0" brushRef="#br0" timeOffset="7085.4052">18660 7239 10473,'0'0'1442,"0"0"-1090,0 27 545,0 0 448,-20 51 33,0 2-321,20 26-449,-21 27 65,21-26-289,0 25-192,0-27-160,21 0 96,19-23-224,-1-30-288,1 1-96,-1-26-513,21-27-801,-21 0-2274,1 0-6342</inkml:trace>
  <inkml:trace contextRef="#ctx0" brushRef="#br0" timeOffset="7315.4182">19096 7319 14381,'20'79'769,"0"-26"-705,0 2-128,-20 24 128,0-1 128,0 2 449,0-1-417,0 28-128,-20-2-64,20-25 0,-20-27 64,20 1-96,0-29-224,0 2-481,20-1-960,-20-26-2019</inkml:trace>
  <inkml:trace contextRef="#ctx0" brushRef="#br0" timeOffset="7707.4403">19513 7955 14381,'0'0'1954,"0"0"-1538,20 0 673,-20 0 97,40 0-450,-21 26-448,21-26-288,0 0-800,-1 0-1282,-19 0-3203</inkml:trace>
  <inkml:trace contextRef="#ctx0" brushRef="#br0" timeOffset="8051.4605">19909 7822 8359,'41'0'1506,"-21"0"-801,19 0 672,1 27 352,19-27-191,1 0-481,-1 0-384,2 0 95,-2 26 193,-39-26-544,0 27-321,-1 0-64,-19-1 32,-19 0 96,-21 0 0,20 1-160,-1 26-224,-17-26 480,38 26-224,-21-27-64,21 2 32,21-3 32,-1 2-64,-2-1 0,3-26-192,-1 0-577,20 27-704,-40-27-1410,19-27-4068</inkml:trace>
  <inkml:trace contextRef="#ctx0" brushRef="#br0" timeOffset="8218.4695">20049 8114 14093,'20'0'-128,"19"0"480,1 0 801,-1 0-320,21 0-545,-1 0-512,2 0-705,-22-27-961,1 27-1729,-20 0-5253</inkml:trace>
  <inkml:trace contextRef="#ctx0" brushRef="#br0" timeOffset="8513.4862">20644 7398 11659,'79'27'1281,"-38"-1"224,-3 1 737,23 1-544,-22 23-385,1-23-544,0 25-577,-21 26 0,1 1 193,0-2-1,-20 2-160,0-1-32,-20 1-64,20-1 129,-20 1-353,1 0 128,-1-28-385,0 1-287,-20 0-353,1-1-705,-1-25-1345,1 26-4324</inkml:trace>
  <inkml:trace contextRef="#ctx0" brushRef="#br0" timeOffset="9652.5515">16058 9650 13324,'21'0'449,"-1"0"-65,-20 53 417,20-26 31,-20 52 257,0 1-64,18 26-448,-18 0-257,21 26-63,-21 1-65,0 52 0,-21 1-64,21 26-64,-18 0 32,-2-1-160,0 2 224,20-28 417,20 1 63,0-28-447,-20 1-97,18-26 32,3 1-96,-21-29 64,20 0-288,0 2-64,-20-27-289,20-1-512,-20-26-929,0 0-1890,0-53-9128</inkml:trace>
  <inkml:trace contextRef="#ctx0" brushRef="#br0" timeOffset="10302.5892">15443 12512 3235,'-39'28'9833,"39"-28"-8712,0 0-673,-20 0-159,40 0 672,-20 0-65,19 0-415,21 25-353,0-25-96,19 27 0,0-27 64,40 0 64,1 26-32,39-26 1,1 0-65,18 0 128,20 0 0,2-26 96,37 26-32,-17 0-63,17 0-97,2 0 32,-1 0-160,1 0 96,-1 0-32,1 26-128,-20-26 192,-1 27-128,-20-27 128,1 27-160,-20-27 128,-21 25 0,-18-25-96,-21 0 32,0 0-64,-39 0-352,-1 0-353,-38 0-480,-21 0-481,0 0-2018,-41-25-7558</inkml:trace>
  <inkml:trace contextRef="#ctx0" brushRef="#br0" timeOffset="11809.6754">16198 12592 320,'0'0'480,"0"0"-1024,0 0 640,0 0 1057,0 0 96,0 0-320,0 0 737,0 0 223,-20 0-191,20 0-64,0 0-161,0 0-512,0 0-64,0 0-129,0 0-319,20 0-33,-20 0-31,20 0-193,-20-27-32,19 27-32,1 0-32,0 0-32,0-25-32,0 25 64,-1 0-64,1-28-64,20 28 64,-19 0 0,17-26 0,3 26-64,-3 0 32,3-26 0,-1 26 32,-1-27-32,1 0-32,-1 27 0,1-26-32,0 26 32,-21-27 32,21 27 32,1-25-64,-3 25 32,-17-27 0,19-1 0,-1 28 32,1-25 0,0-2-32,-1 0 0,1 2 32,-1-3-32,1 1 0,1 2 32,-3-2 0,-17 1 64,19-1 129,-1 0-33,-19 1-64,0-1-64,19 2 32,-19-3 32,20 2 0,-1 0-64,-19-1 161,0 0-225,21 1 64,-23-26-64,2 25 64,1 0 0,19 1-32,-20-1 32,-1 0 0,21 2 32,-20-28 32,0 26 225,19 0-193,-19 1-32,0-28 0,19 28 32,-19-26 0,0-3 129,0 30-33,1-29 64,-3 1-32,-18 1-160,20-1 1,21-27-33,-21 28-64,-2-28 32,3 0-64,-1-1 0,0 3 64,0 24-128,-20-24 64,19 24 0,-19 1 64,0 28-96,0-29 160,0 26-32,0 3-128,20-2 32,-20 1-128,0-1 32,0 27-225,20-27-287,-20 2-161,0 25-608,20-27-1122,-20-1-3074</inkml:trace>
  <inkml:trace contextRef="#ctx0" brushRef="#br0" timeOffset="13295.7605">18699 12380 8103,'20'0'1313,"-20"-27"1122,0 27 672,0 0-1153,0 0-769,0 0-513,0 27 97,0-27 128,0 26-96,0 28-257,0-2-127,0 1-129,0 0-160,0 1-64,0-1-32,0-1-192,20 1-353,-20-26-191,0 0 95,0-2-480,0-25-961,0 28-3299</inkml:trace>
  <inkml:trace contextRef="#ctx0" brushRef="#br0" timeOffset="14262.8152">16257 13600 11627,'-20'0'2594,"1"-27"-1569,-1 27-737,0 0-288,-21 0 0,23 27 0,-22-2 96,-1 2-96,21 26 0,2-1 128,18-25 65,0 26 63,18 0 64,2-27 32,21 27 161,-1-53 160,19 0 63,0 0-31,1 0-161,-21-25-95,1-29-33,-20 28-95,-20-28-1,0 1 0,-20 28-64,-20-29-95,1 28-161,-1-1-289,1 2-223,19 25-321,0 0-672,20 0-1987,0 25-7398</inkml:trace>
  <inkml:trace contextRef="#ctx0" brushRef="#br0" timeOffset="14767.8447">18719 13546 16399,'0'27'416,"0"-27"-223,0 52 832,20-25 96,-20 26-96,0-1-449,0 1-416,20 1-32,-20-2-160,19 1-256,-19-25-545,0-3-352,0-25-993,0 28-4132</inkml:trace>
  <inkml:trace contextRef="#ctx0" brushRef="#br0" timeOffset="15358.878">19871 12328 12203,'-20'0'4004,"-1"25"-3620,21-25-352,0 27 224,21-1 353,-1-26 256,18 54-353,3-28-31,18 0 63,-19 27-159,-1-26-321,-19 26 0,0-26 32,-20-2-64,-20 28 128,-19-26 224,-1 1-63,-19-3-33,19 2-256,-19 0 32,18-2-96,21 3-384,0-28-449,20 27-737,0-27-1344,40 25-3493</inkml:trace>
  <inkml:trace contextRef="#ctx0" brushRef="#br0" timeOffset="15719.8986">20545 12697 17520,'0'-25'384,"0"25"1,20 0 864,0 0-704,19 0 31,1 0-160,19 25-223,-18-25-129,-3 28 128,3-3-224,-21-25 64,0 27-128,-20 1 96,0 24 64,-40-25-32,20 26 32,-19-1 32,19-25-160,-21 26 160,41-26-128,0 25 96,0-26-32,21-26 128,-1 27 64,18-27-159,3 0-33,18 0-32,-19 0-481,-20 0-544,19-27-448,-39 27-1922,0-26-8008</inkml:trace>
  <inkml:trace contextRef="#ctx0" brushRef="#br0" timeOffset="15863.9074">20545 13016 17616,'-40'0'609,"60"-27"-481,20 27 1698,19-25-545,20 25-801,20-27-480,1 27-64,-1 0-480,-18 0-1762,-23 0-6279</inkml:trace>
  <inkml:trace contextRef="#ctx0" brushRef="#br0" timeOffset="20413.1676">9328 6021 640,'0'0'1794,"0"-27"128,0 27-161,0 0 97,0 0 0,0 0-161,0 0-159,0-27-481,0 27-128,0 0-161,0 0-191,0 0 0,0-25-97,21 25-96,-21 0 33,20 0-33,0 0-96,19 0-127,1 25 159,0-25-192,-1 0 64,21 0-128,-1-25 0,0 25 32,22 0-192,-22-27 128,20 27-32,-19 0 0,19 0 0,0 0 32,1 0-64,19-26 64,-19 26-32,20 0-32,-21 26-64,0-26 96,0 0 0,20 27 0,-20-27-32,2 0-64,-2 25 128,0-25-64,0 0 32,20 0 0,-18 0-32,-22 0 0,20 0-64,0-25 32,1 25 64,20 0-64,-21 0-64,0 0 160,0 0-256,1 0 63,0 0 97,-1 0-32,20 25 32,-20-25 64,20 0 32,0 0 32,1 0 64,-1-25 33,0 25-129,0 0 32,0 0-32,1 0-96,-1 0 128,-18 0 0,36 0 128,-16 0 32,17 0 32,1 25 257,1-25 127,-1 0 1,0-25-160,-1 25-65,-17 0-160,-2 0-224,0-27-64,1 27 96,-1 0-192,0 0 128,0-26 96,1 26-128,-21 0 32,0 0 32,-19 0 32,-21 0-160,-19 0 96,0 0-384,-20 0-513,0 0-801,-40 0-544,20 0-2402</inkml:trace>
  <inkml:trace contextRef="#ctx0" brushRef="#br0" timeOffset="21228.2141">6232 7506 13869,'-40'0'1281,"40"0"-993,0 0-224,20 0 545,21 0 736,38 0-480,20 0-481,0 0-160,39 25 65,2-25 255,-1 0 161,19 0-161,2 0-191,-2-25-129,0 25-32,-18-28 96,-21 1-95,-20 27-33,-40-26-737,-39 26-736,-20 0-1826,-20 0-9705</inkml:trace>
  <inkml:trace contextRef="#ctx0" brushRef="#br0" timeOffset="46041.6323">2916 15957 3331,'0'0'1121,"0"0"736,0 0-223,0 0-321,0 0-320,0 0-480,0 0-97,0 0 257,0 0 288,0 0-65,20 0-319,-20 0 0,20-27-129,1 27 0,-1 0-95,-2 0-161,-18-26 0,21 26 32,-1 0 33,0-28 95,0 28-64,-1 0-96,1-26-64,0 26-31,0 0-1,-20 0-96,20 0 0,-1-26 0,1 26 0,-20 0 0,20-26 0,0 26-32,0 0 64,-1 0-289,1 0 514,0 0-257,1-26 0,-1 26 0,-2 0-96,2 0 128,1-28 96,-1 28-224,0 0 32,-1 0 160,1 0-256,0 0 160,-20 0 128,20 0-192,0-27 64,-1 27 0,1-25 0,0 25-32,0 0 0,0 0 64,-20 0-32,19-27 0,21 27 0,-20 0-289,1-27 642,-1 27-385,18 0 96,-17 0-128,-1-26 32,19 26 64,-19-27-32,20 27 0,-1-27 32,-19 27-64,20 0 32,-20-25-32,19 25 64,1 0-32,-19-27 0,17 27 32,-17-26-64,-1 26-257,18 0 578,-17-27-257,19 27-64,-20 0 0,19-27 64,1 27-32,-20 0-32,19-25-33,1 25 65,1-28-32,-23 28 0,23-25-96,-21 25 96,18-27 32,3 27-192,-1-27 512,-21 27-416,21 0 64,0-28 32,-1 28 128,1 0-384,-1-25 96,1 25 96,19-27 64,-18 27-32,-1-26 32,-1 26 0,21-26 32,-21 26-32,21 0 0,-21-28 0,22 28 0,-2-26 0,-19 0 0,19 0 0,-19 26 0,-1-27 0,1 0 32,0 27-64,-1-26 64,22 26 0,-23-27-64,3 2 32,-2 25 0,1-27 32,-20 0-64,19 27 64,1-26-64,0 26 96,-19-27-96,17 0-32,3 27 192,-21-25-96,19-2-32,1 27 0,-20-26 32,19 26 32,-19-27-64,20 0-96,-21-1 192,21 28-64,-20-25 32,19 0-64,-19 25 32,20-28 128,-19 2-128,17 0 1,-17-1-1,19 27 96,-22-27-192,3 1 160,19-1-32,-1 27 0,-19-25-64,20-2 0,-20 0 64,19 1-64,-19-1 32,21 0-32,-21 27 0,18-25 96,3-2-160,-3 1 192,3-1-192,-1-26 96,-1 27-64,1-2 128,-1 3-96,1-3 0,1 3 96,-3-3-128,3 2 64,-3 0 160,3-1-128,-1 0 65,-1 1-33,1-1-96,0-25 64,-21 25-32,21 1 32,1-1-96,-23 2 192,23 25-160,-21-27 0,18-26 192,-17 26-320,19 0 256,-20 2-32,19-3-160,1 1 128,-20 2 0,19-3-32,1 3 32,-20-2-32,-1-26 32,21 26 0,-19 0 65,-1 1-161,-2 0 64,2 0 32,1-1-32,-1 0 32,-20 1 0,20-1 0,-1 2 32,1-2-64,0-1 128,-20-24-64,20 25 32,0 2-96,0-3 32,-1 1-64,1 2 32,0-3-128,0 3 128,1-2 65,-3 0-130,2 1 66,0-1-66,1 2 66,-1-3-1,-2 2 32,3 0-64,-1-1 0,0 0 96,0-26-128,-1 28 128,1-2-64,0-1 32,0 3 32,0-2 0,-1 0-32,1-26-32,0 26 0,0 2-64,0-28 64,-1 26-32,21-26 0,-20 26 0,1-26 64,17 27 32,-17-27-128,-1 26 96,0-26 0,-2 28-160,3-29 256,-21 28-448,20-28 576,0 29-320,0-28-96,0-1 385,-1 28-322,1-28 98,-20 28-1,20-26 64,0-3-64,-20 30-64,20-29 64,-20 28 32,19-28-96,-19 2 224,0 26-160,20-28 128,-20 28-128,20-26 32,-20 24-64,0-24 160,21 25-32,-21 0-96,0-26 0,20 28 1,-20-29 31,0 27-64,18 1 64,-18-28 0,20 28-128,-20 0 192,0 0-32,21-28 64,-21 28-32,0-1-64,0 2 0,0-3-64,0 2 32,0-2 32,20 3 32,-20-2-64,0 1 33,0-1-1,20 0-96,-20 2 64,0-2-257,0-1 482,19 3-161,-19-2-128,0 1 96,0 0-64,20-2 192,-20 2-96,0 0 32,0-27-96,20 26 32,-20 1-32,0-1-64,0 2 64,0-3 0,20 2 0,-20 0-32,0-1 0,0 0 0,0-26 0,0 26 0,20 2 128,-20-2-160,0 27 128,0-28 65,0 3-161,0-2 32,0 27 64,0-26-64,0-1 64,0 0-128,0 1 64,19 0-64,-19 0 64,0 26 32,0-27-64,0 27 96,0-27 0,0 27-96,0-26 64,0 26 0,0 0-96,0-27 32,0 27 32,20-25 0,-20 25-64,0-27 64,0 27-64,0-27 160,0 27-224,0-26 128,0 26-64,0-27 128,0 27-256,-20-28-32,20 28 0,0-25 32,0 25-129,0-26 1,0 26-96,0-28-97,0 28-864,0 0-673,0-25-1633,0 25-8393</inkml:trace>
  <inkml:trace contextRef="#ctx0" brushRef="#br0" timeOffset="47116.6943">9905 8007 3203,'0'-52'3907,"0"26"-2177,-20-1 864,20 27-576,0 0-416,-20-27-449,20 27-673,0 27-480,0 0-32,-20-1 128,20 26 225,0 28-257,20 26 32,-20 0-64,0 0-64,0 0-513,20 26-800,-20-53-1313,0 28-2724</inkml:trace>
  <inkml:trace contextRef="#ctx0" brushRef="#br1" timeOffset="49195.8138">10183 15558 15150,'0'0'224,"0"0"-897,0 0 129,0-25 608,0 25 0,0-27 32,0 1-128,0-1-96,0 27-128,0-27-769,0-26-2114,0 28-3940</inkml:trace>
  <inkml:trace contextRef="#ctx0" brushRef="#br1" timeOffset="49332.821">10203 14790 12139,'-20'-78'1025,"20"51"384,-21-28-896,21 5-545,0 22-577,0-24-640,0-2-673,21 1-832,-21 1-2884</inkml:trace>
  <inkml:trace contextRef="#ctx0" brushRef="#br1" timeOffset="49482.8302">10183 13837 11659,'0'-27'2114,"-21"1"-737,21-1-833,0 2-608,0-2-416,0-26-417,21 26-1633,-21-25-3428</inkml:trace>
  <inkml:trace contextRef="#ctx0" brushRef="#br1" timeOffset="49635.8389">10162 13096 11434,'0'-54'193,"0"28"-97,0-26 288,0 25-64,0-26-128,0-1-192,0 29-544,0-30-2595,0 2-5637</inkml:trace>
  <inkml:trace contextRef="#ctx0" brushRef="#br1" timeOffset="49772.8468">10183 12194 6053,'0'-80'993,"0"28"-673,0 26-352,0-28 129,0 28 127,0-26-320,0 24-1794</inkml:trace>
  <inkml:trace contextRef="#ctx0" brushRef="#br1" timeOffset="50052.8629">10221 10922 4484,'-18'-26'2050,"18"-1"-1730,0 2 641,0-29-577,0 28-416,0-1-1057,0 0-1986</inkml:trace>
  <inkml:trace contextRef="#ctx0" brushRef="#br1" timeOffset="50225.8726">10162 10286 8199,'0'-79'-160,"0"51"577,21-24-33,-21 26-416,20-1-288,-2 0-353,-18 2-384,0-2-705,21-1-672,-21 3-127</inkml:trace>
  <inkml:trace contextRef="#ctx0" brushRef="#br1" timeOffset="50954.9144">10262 9438 7431,'0'-27'1281,"0"27"-673,0 0 1602,0-25-32,0 25-192,0-27-480,0 27-257,0-28-512,0 28-513,0-25-288,0-2-513,0 27-1377,20-26-2370,-20-1-6566</inkml:trace>
  <inkml:trace contextRef="#ctx0" brushRef="#br1" timeOffset="51120.923">10242 8935 3395,'-21'-53'9609,"3"53"-9257,18-28-32,0 3 193,-20-1 704,20-2-224,0 3-1025,0-3-801,20 1-320,-20 2 352,18-2-288,-18 1-1665,21-1-1474,-21 0-1280</inkml:trace>
  <inkml:trace contextRef="#ctx0" brushRef="#br1" timeOffset="51242.9308">10203 8405 1921,'-20'-52'5093,"20"25"-1762,0 0-1249,0 1-1217,20-1-192,-20 27-289,0-25-448,18-3-833,-18 2-1281,0-2-192,0 3-1506</inkml:trace>
  <inkml:trace contextRef="#ctx0" brushRef="#br1" timeOffset="51401.94">10162 7585 8327,'0'-28'801,"21"2"32,-21 1-224,0-30-225,0 29-736,0-1-3204</inkml:trace>
  <inkml:trace contextRef="#ctx0" brushRef="#br1" timeOffset="51545.9482">10162 7081 8071,'0'-80'705,"0"53"864,0-26-800,0 1-513,21 25-640,-21 0-4068</inkml:trace>
  <inkml:trace contextRef="#ctx0" brushRef="#br1" timeOffset="52897.0244">8356 16725 12363,'0'53'2435,"-20"-53"-2019,20 27 353,-20-27 512,20 0-256,0 0-545,0-27-191,20 27 95,0 0-32,0 0-320,-1 0-32,21 27 64,1-27-96,18 0 0,0 0-128,21 0 32,19 0 0,-20 0-64,21-27-257,-21 27 609,0-26-320,-19 26 128,-21-27-96,1 27 32,-20 0-128,1 0 64,-21 0-257,0 27-223,-21-27-97,21 0-800,-20 0-1795,0 0-4835</inkml:trace>
  <inkml:trace contextRef="#ctx0" brushRef="#br1" timeOffset="53171.0408">9071 16540 7174,'-20'26'1986,"0"-26"-993,20 26 1313,0-26-224,20 28-576,0-3-930,19-25-159,1 27-129,0-1-128,19-26-32,-18 0-96,-3 27 64,23-27-32,-43 27-32,23-27 0,-41 26 65,20 1-33,-40-2-32,0 2 0,-1 0-96,-17 26-449,-3-26-608,3-2-1377,-3 2-5061</inkml:trace>
  <inkml:trace contextRef="#ctx0" brushRef="#br1" timeOffset="58139.3249">10659 16989 6566,'-21'0'1601,"21"0"-31,0 0 800,-18 0-256,18 0-865,0 0-672,0 0 31,18 0 161,-18 0-353,41 0-223,-21 0 31,19 0-64,21 0-192,-21 0-64,21 0 128,-21 0-224,1 0-257,1 0-352,-3-25-544,3 25-801,-21 0-1537,-20 0-2659</inkml:trace>
  <inkml:trace contextRef="#ctx0" brushRef="#br1" timeOffset="58527.3476">10837 16805 6502,'20'25'1537,"-20"-25"-1345,0 0 1410,0 0 31,0 0-1056,-20 0-481,1 27-32,-1-27-64,0 27 96,-20-27 192,21 26 193,-21-26-97,20 0-128,20 27 129,-21-27 63,21 27 1,0-27-97,21 25-32,-1-25 65,0 27-321,0 1 0,-1-28-32,21 25-64,0 2-385,-21-1-640,1 0-1569,20 2-5606</inkml:trace>
  <inkml:trace contextRef="#ctx0" brushRef="#br1" timeOffset="67294.849">6311 7585 1409,'-20'0'-128,"0"0"-257,20 0-191,-18 0 768,-3 25 2210,1-25-31,20 0-930,-20 0-192,20 0 128,0 0-95,-20 0 31,20 0-256,0 0-288,0 0-33,0 0-95,0 0-161,20 0-223,-20 0-65,20 0 0,21 0-64,-3-25-32,23 25-32,-2 0-64,20 0 32,20-28-32,-20 28 0,40 0 0,-19 0 0,19 0 0,-20 0 32,21-26-32,-1 26 32,-20 0-160,0 0-288,-20-25-65,1 25 161,-20 0 160,-21 0 64,1-28-32,-20 28 64,0 0 0,-1 0 31,-19 28 33,0-28 97,0 0 191,0 0 96,-19 0-96,19 0 1,-20 0-97,20 0-96,-20 0-32,0-28-32,0 28-32,0 0 32,-19 0 32,19 0-64,-21 28 0,-18-28-96,1 0-128,-23 25 0,2-25-33,-20 26 193,-1-26 64,1 0 96,-20 0 1,20 0-33,-21 0 32,21 0-64,0 0 0,0 0 32,20 28 32,-1-28-128,22 0 32,-3 25-32,2-25 64,19 0-64,20 28 32,0-28 0,20 0 32,0 0-128,20 0 160,0-28 128,20 28-32,-1 0-32,21-25 32,-1 25 1,20-28-33,21 28-64,-1 0-32,0-26 96,20 26 96,21 0 161,-1 0-161,-1 0 32,2 0-32,-2 0 32,-19 0 33,-40 0-161,-18 0-160,-2 26-160,-39-26-321,0 0-672,-20 0-1281,-20 0-3620</inkml:trace>
  <inkml:trace contextRef="#ctx0" brushRef="#br1" timeOffset="69023.9468">10580 7398 10249,'0'0'1890,"0"-27"-673,0 27-480,0 27-321,20 0 513,-20-1-256,20 29-129,-20 24 65,18-1 160,3 2-129,-21 52-223,0-26-289,0 27-128,20-1 64,-20-25-192,20-29-65,-20 2 1,20-28-160,-20-25-193,19 0-672,-19-27-1601,-19 0-2980</inkml:trace>
  <inkml:trace contextRef="#ctx0" brushRef="#br1" timeOffset="69398.9694">10421 7875 5124,'0'0'3043,"0"-26"-673,0 26 33,0 0-898,0 0-448,0-27-192,0 27-224,0-25-257,19-2-160,-19-26 0,20 26-128,-20-25-63,0-1 63,20-1 0,-20 1 64,0 26 192,20 1-160,-20-1-128,21 0-96,-21 2-64,18 25 64,2 0-64,21 0 0,-3 0 0,3 25 32,-1 2 0,-1 0-160,1-1-577,-1 29-1217,-19-30-3619</inkml:trace>
  <inkml:trace contextRef="#ctx0" brushRef="#br1" timeOffset="75344.3094">3135 15717 3106,'0'0'481,"0"0"-225,0 0 385,0 0 416,0 0 448,0 0 609,0 0-32,0-25-384,0 25-257,0-27-224,-20 27-416,20-27-96,0 1 31,-19 26-383,-1-27-193,0 27-128,0 0-32,-1 0-64,3 0-64,-23 27 0,21-1-65,0 28 33,2-2 32,-3 28-192,21 0-65,0-27 161,21 26 64,-3-26 128,2-26 32,0 26 128,21-53 289,-2 0 127,1-27-63,19 1-33,-39-28-64,20 1 97,-21-26 63,1 25-63,-20-24-97,0 24-256,-20 27-64,-19-25-160,19 25 0,-20 27-96,1 0 0,19 0-193,-21 27-63,3 0 128,17 25 160,1 2 63,20-2 1,0 2-32,0-28 64,20 28 96,21-54 64,-23 25-256,23-25 609,-1-25-161,-21-2-32,1 0-64,0 1 65,0-2 31,-20-24 32,0 26-224,-20 0-128,0-2-128,-19 28-192,-1 0 352,-1 0-160,3 28-1,17 24 33,1-26 32,0 28-224,20-1-97,0-1 33,0-25 192,20-1 192,0 1 0,21-27 32,-23 0 96,3 0-64,19-27 96,-40 1 32,20-1 161,-20-25 95,0 25-160,0 27-95,0-26-193,-20-2-64,0 2-97,20 26-159,-20 0-352,-1 26 63,21 2 0,0-2-191,0 1 31,0 0 192,21-27 353,-21 25 160,20-25-641,0 27-4580</inkml:trace>
  <inkml:trace contextRef="#ctx0" brushRef="#br1" timeOffset="76924.3997">5060 16937 5028,'-20'27'705,"20"-27"64,-18 0 544,18 0 609,0 0-609,0 0-672,-21 0-225,21 0 193,0 0 127,-20 0 97,20 0 256,0 0-416,-20 0-289,20 0-64,0 0-63,0 0 95,20 0-96,0 0-160,1 0 32,-3 0-128,22 0 32,1 0 32,18 0-96,-19 25 0,-1-25-128,1 0 0,-1 0-160,1 0-225,-20 0-384,-20 0-416,20 0-865,-20 0-1313,-20 0-289,0 0-1024</inkml:trace>
  <inkml:trace contextRef="#ctx0" brushRef="#br1" timeOffset="77176.4136">5239 16830 4772,'-19'-25'2627,"-1"25"-738,20 0-575,0-27 159,0 27-256,20 0-416,-20 27-545,19-27-128,1 0 705,20 0-609,-1 25-160,-19 2-32,20 0 0,1-1 32,-23 1-32,2 0 32,1 25 33,-21-24 223,0-3 64,-21 2-128,1-1-159,2-26-33,-23 26-128,1 2-609,20-2-961,-19 0-1761,19 2-4837</inkml:trace>
  <inkml:trace contextRef="#ctx0" brushRef="#br1" timeOffset="78551.4918">6271 7531 3651,'0'0'1377,"-18"0"-224,18 0 129,-21 0 191,21 0 609,0 0-192,-20 0-481,20 0-416,0 0-384,0 26-129,20-26-128,-20 0-95,39 28-1,1-28-64,19 0-128,22 0 0,-2-28 0,0 28-32,20 0-32,21 0-32,-21 28 64,40-28-96,-1 25-160,2-25-96,-2 28-353,1-28-32,-19 25 129,-21-25 95,-20 0 97,0 0-193,-38 0-95,-21 0-33,0 0-512,-20 0-3299</inkml:trace>
  <inkml:trace contextRef="#ctx0" brushRef="#br1" timeOffset="86360.9394">3135 15772 800,'0'26'865,"-20"-26"416,20 0 897,0 0-96,0 0-704,0 0-161,20-26 160,-20 26-352,0 0-128,0-28 64,20 28-64,-20 0-193,0-27-95,-20 27-385,20 0 32,-20-25-256,1 25-128,-21 25-288,20 2-161,-1 1 1,3-2 159,-2 0 65,-1 26-257,21-24-63,0-2-33,0 28 289,21-29 224,-1-25 63,-2 27 33,23-27 64,-21 0 0,19 26 64,-19-26 64,0-26 161,0 26-1,0-27-64,-20 2 513,19-2-97,-19-26 33,-19 25-161,19 2-191,-20 0-33,0 0-288,-20 0-288,21-2-161,-21 28-159,20 0-161,-19 28 224,19-2 289,20 0-128,-21 26-65,21 2-544,21-27 545,-1 25 287,-2-52 193,23 27 0,-1-27 97,-1 0 287,-19-27 128,0 2-63,19-2 63,-39 0 97,20-27-161,-20 28-223,-20 0-1,1 0-224,-1 0 64,0 26-128,-20 0-96,21 0-1,-1 26-31,0 0 32,0 0-416,20 0-834,20 2 417,-20-2-128,40 1-2786</inkml:trace>
  <inkml:trace contextRef="#ctx0" brushRef="#br1" timeOffset="92662.3">3076 15904 2754,'0'0'2915,"0"0"-2787,0 0 0,0 0 1730,0-28 128,0 28-641,0-26-448,0 26-224,0-26 159,0 26-159,0 0-513,0-26-192,-20 26-128,20 26-64,-20-26 64,-1 26-289,21 0-256,0 2 225,0-2 256,0 1 32,0 0-257,0-2 65,0-25 31,21 0 225,-1 0 192,0 0 33,0 0 31,-1-25 64,-19 25 64,20-27-32,0 0-64,0 1-31,-20-2 127,0 2 0,0 0-128,0 0 32,0 26 129,-20-26-193,0 52-192,0-26 64,1 26 0,-1 0-1,0 0 1,0 28-32,-1-27-64,21 0-224,0-2 0,21-25-417,-1 27-672,0-27-2820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40:05.45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1169 3259 7238,'-19'0'96,"-1"0"449,20 0 224,0 0 512,-20 0-32,20 0-352,0 0-609,0 0-32,0 0 225,0 26 31,0-26 65,0 0-1,20 0-127,0 0-129,-1 0-128,1 0 1,20 0-129,19-26-64,-18 26 64,18 0-64,1 0 0,-1 0-64,1 0 64,-1 0 64,0 0-128,-18 0 0,-1 0-193,-22 0-255,-18 0-833,0 0-2851</inkml:trace>
  <inkml:trace contextRef="#ctx0" brushRef="#br0" timeOffset="289.0158">1606 3020 13741,'-20'0'32,"20"0"-321,0 0 578,0 0 383,0 0 257,20 27-320,0-27-449,0 0-96,19 25-32,22-25 32,-23 27-32,3-1 0,18 2 0,-19-2-32,0 0 32,-21 0-64,1-26 32,0 28 192,-20-2 289,0 1-97,-20 0 64,0-2-127,-19 2-193,-1-1-160,1 1-641,19 0-1825,-20 26-6727</inkml:trace>
  <inkml:trace contextRef="#ctx0" brushRef="#br0" timeOffset="3811.2179">6073 4848 9160,'-20'0'641,"20"0"-353,0 0-224,0 0 353,0 0 575,20 0-287,-20 0-256,20 0-161,0 0 64,19 0 97,-19 0-65,20 0-128,1 0-160,17-27-64,22 27 64,-1 0-96,1-25-224,19 25-256,-20 0-193,1-28-224,-22 28 385,3 0 352,-22 0-33,1-25-191,-20 25-321,0 0-768,0 0-2275</inkml:trace>
  <inkml:trace contextRef="#ctx0" brushRef="#br0" timeOffset="5391.3082">7522 3973 4067,'0'0'897,"0"0"-641,0 0 225,0 0 576,0 0 865,0 0-641,0 0-897,20 0 65,-20 0 223,0 0 129,0 0 32,21 0-225,-21 0-127,18 0-193,2 0 0,0 0-95,1 0-1,17 0-96,-17 0 64,19 0-32,-20 0-96,19 0 0,1 0 0,0 0-32,-1 0 0,1 0 64,-1 0-96,2 0 64,-1 0-32,-1 27 0,1-27 0,-1 0 0,21 0 32,-21 0-32,21 0 32,-1 0 0,-18 0 0,17 0 97,-17 0-1,18 0-64,1 0 0,-21 0 32,21 0-32,-21 0-64,22 0 0,-23 0-32,23 0 0,-22 0-320,21 0-385,-21 0-384,41 27-192,-21-27 384,0 26 64,22-26 128,-2 0 449,-20 27 288,21-27 384,-21 0 481,20 0-64,-18 0-128,-2 0-33,0 0-95,1 0-129,-1 0-160,-19 0 1,19 0-129,-18 0 96,18-27 96,1 27-64,-21 0 65,21 0-65,-21 0-96,21 0 96,-1 0-96,-18-26-63,18 26-97,-19 0 0,19 0 0,1 0 32,-21 0-32,21 0-32,-1 0 32,0 0 0,22-27 32,-2 27 0,0 0 32,0 0 96,2 0 96,-2 0-96,0 0-128,-20 0 160,21 0-63,20 27-161,-1-27 192,0 0-64,0 26 32,1-26 0,19 0 32,-1 0 0,-19 0-64,20-26-64,1 26-32,-1-27 0,0 27 97,1 0 95,-2 0 224,-19 0-96,0 0 65,-18 27-193,18-27-96,0 0 64,0 0-160,-20 0-64,1 0 64,-20 0-96,-21 0-865,1 0-1025,-40 0-1537,0 0-5542</inkml:trace>
  <inkml:trace contextRef="#ctx0" brushRef="#br0" timeOffset="6725.3846">9468 4239 3843,'-20'0'801,"20"0"640,0 0 801,0 0 385,0 0-769,0 0-994,0 0-351,20-27-33,20 27-31,-1 0-1,21-27-63,-1 27-97,20 0 0,1-25 64,19 25 129,0 0-161,20 0 1,1 0-129,-1 0-32,0 25 0,1-25-32,-2 0 64,1 0 65,-20 27-33,21-27 32,-21 0 0,0 0 97,0 0-65,-20-27-96,2 27-32,-22 0 0,0-25-128,-39 25 0,0 0-64,0 0-160,-20 0-352,0 0-193,0 0-448,0 0-769,0 0-2530</inkml:trace>
  <inkml:trace contextRef="#ctx0" brushRef="#br0" timeOffset="7663.4377">12505 4160 9064,'0'0'1089,"0"0"32,0 0 417,0 0-161,0 0 353,0 0-705,0 0-769,20 0-64,19-28-64,1 28 160,19 0-63,2 0-97,18 0 0,20 0-32,0 0 224,0 0 129,1-25 31,-1 25-96,0 0-31,0 0-65,-38 0-224,-2 0-32,-19 0-96,-20 0-352,-20 0-673,0 0-961,-20 0-2370</inkml:trace>
  <inkml:trace contextRef="#ctx0" brushRef="#br0" timeOffset="10050.5748">1189 6227 3939,'-20'0'2435,"20"-27"-129,-19 27-481,-1 0-31,0 0 0,20-28-353,-20 28-384,20 0-192,-20 0-224,20 0-257,0 0-384,0 0-96,0 0 96,20 0 96,0 28-64,20-28 0,-1 27 0,22-27-32,-23 0 0,23 0-160,-2 0-128,-19-27-417,-1 27-512,1 0-1089,-20 0-1986,0 0-2915</inkml:trace>
  <inkml:trace contextRef="#ctx0" brushRef="#br0" timeOffset="10331.5907">1408 6015 12619,'0'0'-512,"0"0"288,20 0 192,0 0-32,0 0 192,19 0 0,21 25-160,-21-25-128,22 28-449,-2-1 1,-19-2 63,19 27 33,-39 3-97,19-29 417,-19 26 192,-20-25 704,0 0 450,-20-1-33,1 1-449,-21 25-576,-19-25-1217,-2-1-4452</inkml:trace>
  <inkml:trace contextRef="#ctx0" brushRef="#br0" timeOffset="22246.2724">4406 9379 3747,'0'0'7431,"-20"0"-6918,20 0-289,0 0 769,0 0 800,0 0-768,0 0-832,20 0-129,-20 0 224,39 0 64,-19 0-160,20 0 65,-1 0-161,1 26 192,1-26-224,-3 0 32,23 0-64,-43 0-32,23 0-32,-21 0-192,0 0-641,-20 0-1281,0 0-3972</inkml:trace>
  <inkml:trace contextRef="#ctx0" brushRef="#br0" timeOffset="23025.3168">5894 9220 9865,'-20'0'2530,"20"0"-2241,-20 0 735,20 0 802,0 0-288,0 0-738,0 0-543,20 0 31,0 0 0,21 0-64,-3 0-95,3 0-161,-2 27-33,-19-27-415,20 0-417,-1 0-704,-19-27-1410,0 27-4260</inkml:trace>
  <inkml:trace contextRef="#ctx0" brushRef="#br0" timeOffset="23992.3721">7601 9247 5381,'0'0'6149,"-20"0"-5476,20 0 1089,0 0 256,0 0-577,0 0-800,20 0-33,0 0-63,21 0-129,-2 0-128,1 0-127,-1 0-65,1 0-128,0 0-129,-1 0-639,1 0-514,1-27-960,-23 27-2851</inkml:trace>
  <inkml:trace contextRef="#ctx0" brushRef="#br0" timeOffset="40448.3135">19334 4451 6566,'-20'0'2818,"20"0"-896,0 0 32,-20 0-64,20 0-32,0 0-481,0 0-640,0-27-417,0 27-192,0 0-32,20 0-32,0 0-64,0 0 0,-20 0 64,19 0-32,21 0 128,-19 0-63,-1 0-65,0 0 0,19 0 0,-19 0 0,0 0-64,0 0 32,-20 0 0,19 0 0,1 0-32,-20 0-32,20 0-33,-20 0 65,0 0-32,0 27 64,20-1-64,-20-26 32,0 26 128,20 27-160,-20-26 64,19 26-32,-19-26 32,20 53-32,-20-27-32,20-1-32,-20 28-128,0-28 192,20 28-224,-20-27 256,0 26-32,20 0 32,-20-25 0,0 25 0,19 1 32,-19 0-64,20-27 32,-20-1 32,0 28-161,20-26 97,-20 24 32,0 2 32,0-1-64,0-24 129,21 22-65,-21-22 160,20-3-192,-20 28 128,0-27 96,0-1-160,18 28 128,-18 0-64,0 0-128,0-28 0,0 28 193,20-28-97,-20 28-32,0-1-32,0-26 32,0 0-64,21 26 0,-21-26 32,0 2-32,20-3 0,-20 0-64,0-24 96,20 24 0,-20-25-96,0-1 64,0-26 64,19 27-32,-19-27 0,0 27 160,-19-27 0,19 26-128,0-26 0,0 26-32,0-26-64,0 0 64,0 0-32,0 0 32,0 0 1,0 0 31,0 0 32,0 0-64,-20 26 160,20-26-64,0 0 192,-20 0 1,20 0-97,-21 0-32,1 0-32,2 0 96,-23 0 65,1 0-65,-19 0-192,0 0-96,-1 0 96,1 0-320,-2 27-225,-18-27-800,39 27-1057,1-1-2114</inkml:trace>
  <inkml:trace contextRef="#ctx0" brushRef="#br0" timeOffset="42187.413">19195 5484 6758,'0'0'1505,"0"0"-416,0 0 449,0 0 320,0 0-129,0 0-800,0 0-705,0 0-128,20-25 225,0 25-1,0 0-32,19 0-160,-19-27-128,20 27 96,19 0-160,-18 0 32,-21-28-352,19 28-193,-19 0-447,-20 0-866,20 0-897,-20 0-1633</inkml:trace>
  <inkml:trace contextRef="#ctx0" brushRef="#br0" timeOffset="42554.434">19373 5271 4868,'20'0'2242,"-20"0"-1953,0 0-65,0 0 160,-20 0-32,20 0 65,-19 28-321,-1-2-96,0 0 64,0-26-64,-19 28 224,19-3 257,0 3-65,20-1-224,-20-2-128,20 2 32,0-27-32,0 26-32,0 1 257,20 0 127,0-1-32,0 0-63,-1-26-193,1 26-64,20 1-32,-20 0-480,19-27-706,-19 26-927,1 1-2180</inkml:trace>
  <inkml:trace contextRef="#ctx0" brushRef="#br0" timeOffset="43059.4628">19274 6863 4644,'0'0'5285,"20"0"-4644,-20 0 832,20 0 64,0 0-736,0 0-417,19 0-319,2 0-130,-1-27-31,-1 27-96,1 0-384,-20 0-513,-1-28-481,-19 28-512,20 0-1185</inkml:trace>
  <inkml:trace contextRef="#ctx0" brushRef="#br0" timeOffset="43419.4832">19393 6649 8071,'0'0'417,"0"0"447,20 0 386,-20 0-418,0 0 97,0 0-544,0 27-514,-20 1-63,20-1 192,-20-27 32,1 25 160,-1 2 129,0-2 191,0 3 225,20-1-225,-20-27-319,20 25-33,0-25 64,0 27-32,20-1-128,0-26 0,0 27-64,0 0 0,-1-27-128,1 26-224,0 0-353,21-26-448,-21 26-1121,-2-26-2114</inkml:trace>
  <inkml:trace contextRef="#ctx0" brushRef="#br0" timeOffset="57907.3121">2778 10306 13516,'-20'0'769,"0"0"-224,0 0-193,0 0-64,-19 0-32,-22 52-160,23-25-96,-23 26 0,2-1 65,19 30-1,1-30 32,19 28-160,20-28 160,-20 28-32,20-27 0,40 26 32,-20-53 128,39 28 32,0-28 65,2-26-65,-2 0-192,1 0-224,-21 0-96,1 0-769,-1-26-993,-19 26-2979</inkml:trace>
  <inkml:trace contextRef="#ctx0" brushRef="#br0" timeOffset="58290.334">3115 10782 7559,'20'-26'704,"-20"26"770,0 0 480,0 0-929,-20 0-385,20 0-448,-19 0-224,-1 26 32,0 1 64,20 26 64,0-26-160,0-2-128,20 29-352,0-54 320,19 26 96,1-26 31,-1 0 162,1 0 191,0 0 288,-1-26 129,-19 0 128,1 26-161,-21-28-95,0 3 96,0-2-65,-21 1-127,1-1-321,-19 0 64,-1 1-192,0 0-32,1 26 0,19-26-224,0 52-609,0-26-865,20 26-416,20 0-1121,-20 1-2434</inkml:trace>
  <inkml:trace contextRef="#ctx0" brushRef="#br0" timeOffset="58565.3496">3532 10756 14509,'0'-26'1410,"0"26"-1282,-20-26 160,1 26-256,-1 0 0,0 26-128,-1 0 32,21 0-64,0 1 64,0 0 0,41-1 0,-21 1 64,-1-2 0,21 3 32,-20-2 0,0-26 32,-20 26-32,19-26 192,-19 27 192,-19-27 65,19 0-257,-20 27-288,-20-27-545,1 0-896,-1 0-2499</inkml:trace>
  <inkml:trace contextRef="#ctx0" brushRef="#br0" timeOffset="58759.3608">3631 10809 14958,'40'0'1441,"-20"-27"-512,19 27 833,1-26-737,1 26 96,-3-26-577,3 26-544,-2-26-480,-19 26-513,-20 0-1121,20 0-1986,-20 0-6598</inkml:trace>
  <inkml:trace contextRef="#ctx0" brushRef="#br0" timeOffset="58939.3709">3811 10518 10634,'0'54'544,"0"-29"705,0 28 993,18 1-320,-18 24-833,0-24-833,20 24-223,-20 2-33,21-26-449,-21-1-576,20-28-1505,0 3-3556</inkml:trace>
  <inkml:trace contextRef="#ctx0" brushRef="#br0" timeOffset="59545.4058">4386 10306 11594,'-20'-28'609,"20"3"-321,0-2 962,0 1 191,-20 26-288,20 0-288,-21 26-705,3 1-160,-2 26 32,20 26 96,-20 26 64,20-23-160,0 23 64,0 0 0,20-25 1,0 0-97,19-28 0,-19 2-353,20-1-512,-1-28-800,1-25-2179</inkml:trace>
  <inkml:trace contextRef="#ctx0" brushRef="#br0" timeOffset="59913.4268">4625 10146 15919,'0'80'-97,"0"-28"-255,0 28 320,18 0 96,-18 26 481,0 0-385,20-26-96,-20 26-64,0-53 32,21 0 64,-21-27-32,0 0-32,0-26 96,0 0 321,0-26-481,0-28-129,0 2-31,0-1-128,0 0-257,20 1 129,0 25 256,-2 0 192,3 27 480,-1 0 449,-20 54-64,20-2-96,0 1-257,-1 0-352,-19 27-160,20-28-288,0 2-737,0-28-64,0 1-993,-1-2-2242</inkml:trace>
  <inkml:trace contextRef="#ctx0" brushRef="#br0" timeOffset="60259.4466">5040 10809 13228,'-18'27'1249,"-3"-1"-1217,21 1 481,0 26 95,0-27-127,0 0-193,39 1-224,-19 0-128,21-27 64,-3 26 96,3-52 64,-21 26 64,19-27 65,-39 0-1,20 1-192,-20 0-32,-20-27-128,1 26-320,-21-26-513,-1 26-384,3 27 1409,-3 0 320,3 0-384,17 27 96,21 0 353,0 26 256,21-28-161,-3 3-63,22-2-353,1 0-64,18 1-448,-19-27-417,19-27-832,-19 27-2563</inkml:trace>
  <inkml:trace contextRef="#ctx0" brushRef="#br0" timeOffset="60490.4598">5477 10200 16655,'-38'0'0,"17"26"-64,1 1 577,0 26 928,0 26-224,20 1-800,0 27-257,0-29-128,20 2-32,20-1-160,-19-26-673,17-1-160,3-24 32,18-2-512,-39-26-1250,20-26-4003</inkml:trace>
  <inkml:trace contextRef="#ctx0" brushRef="#br0" timeOffset="60634.468">5637 10572 13388,'0'25'1858,"19"2"-1570,1-1 225,20 1 31,-20 0-159,19-1-482,1 0-1120,19-26-961,-18 0-1345,-21 0-3620</inkml:trace>
  <inkml:trace contextRef="#ctx0" brushRef="#br0" timeOffset="60778.4763">5874 10544 12972,'-39'53'2338,"-1"0"-1697,0 1 576,21-2-32,-1 1-673,0 0-608,20-26-640,20-2-578,0-25-191,-1 0-2018</inkml:trace>
  <inkml:trace contextRef="#ctx0" brushRef="#br0" timeOffset="60973.4875">5973 10174 14093,'41'52'3267,"-21"0"-3107,-1 3 1089,21-3 897,-40 28 289,20-27-1571,-20 26-1024,0-26 64,-20 27-705,0-1-352,0 1-1057,1-27-1281,19-1-7495</inkml:trace>
  <inkml:trace contextRef="#ctx0" brushRef="#br0" timeOffset="61110.4948">6192 10862 13805,'20'80'5060,"-40"-28"-4803,20-25-482,-20 26 97,-19-1-961,19-24-2562</inkml:trace>
  <inkml:trace contextRef="#ctx0" brushRef="#br0" timeOffset="61759.5322">6530 10650 11434,'0'0'3812,"0"0"-3844,0 0-64,0 27 160,0 0 0,0-1 128,0 26-160,0-25-32,20 0 32,-1-1 0,1 1 64,0-27 0,0 0 97,0-27-65,19 1 0,-39-1 0,20-26-32,-20 27-32,20 0-128,-20-1-32,0 27-288,0 27-385,0-1 513,0 26-289,21 28 353,-21 0 160,18-1 32,2 1 64,1-27 224,-21-1 481,0 2 256,-21-28 160,1 1-160,2 0 32,-23-27-352,1 0-481,1 0-192,-1-27-448,20 0-706,-19 1-927,19-1-2948</inkml:trace>
  <inkml:trace contextRef="#ctx0" brushRef="#br0" timeOffset="62048.5489">6787 10200 10826,'0'0'5765,"21"0"-5477,-1 0 193,18 26 384,3 1 256,-1 26 64,-1-1-512,1 2-193,0 24 33,-21 4-65,1-4-192,-20 2-96,0-1-64,-20 1 65,-19-1-161,-1-26-32,20 0-545,-19-26-1057,19 26-191,0-27-2275</inkml:trace>
  <inkml:trace contextRef="#ctx0" brushRef="#br0" timeOffset="62690.5855">7721 10465 16079,'-20'0'384,"20"0"865,0 0 417,0 0-193,20 0-384,20 0-256,-21 0-417,41-27-255,-20 27-97,-1 0-64,1 0-32,-19 0-353,17 0-544,-17 0-448,-1 0-1281,-20 0-3781</inkml:trace>
  <inkml:trace contextRef="#ctx0" brushRef="#br0" timeOffset="62855.5944">7741 10704 11402,'39'26'2979,"1"-26"-2146,0 0 160,-1 0 640,1 0-223,19 0-1186,-18 0-352,-1 0-897,-1 0-1057,-19 0-3331</inkml:trace>
  <inkml:trace contextRef="#ctx0" brushRef="#br0" timeOffset="64897.7114">8852 10490 1953,'0'0'13485,"-20"0"-12844,20 0 480,0 0-32,20 0 192,1 0-512,17 0-321,3 0-320,-1 0-96,19 0-160,-19 0-608,-21 0-1411,21-25-1312,-20 25-5894</inkml:trace>
  <inkml:trace contextRef="#ctx0" brushRef="#br0" timeOffset="65401.7402">9508 10385 12812,'-20'-27'224,"20"27"-641,-20 27 546,20-27-65,-20 27 352,20-1-320,0 26-96,20-24-32,0 26-64,0-29 32,19-25-128,1 0 160,-20 0 224,19 0 352,2-25 161,-21-3-96,-2 2 127,2-2 33,-20 3-481,0-2-160,0 1-192,-20 26-448,20 0-353,0 0 192,0 26 545,0 26 160,20 2 0,-20-1 97,21 27-65,-1-27 32,0 26-64,-1 1 0,1-27 32,0-1 32,-20-25 416,0 26 417,-20-26 256,-19-27-256,-22 25-64,3-25-320,-3 0-161,2 0-256,0-25-256,-1 25-192,1-27-289,19 27-608,-1 0-993,23-26-3716</inkml:trace>
  <inkml:trace contextRef="#ctx0" brushRef="#br0" timeOffset="66138.7822">10221 9882 11562,'0'0'1634,"0"0"-577,0 54 64,0-29-96,0 28-160,0 27-321,0 0-223,0-1-129,0 1-128,0-28 32,0 28-192,21-27-417,-21 1-832,20-29-1730,0 2-3395</inkml:trace>
  <inkml:trace contextRef="#ctx0" brushRef="#br0" timeOffset="66448.8006">10580 10438 10249,'0'-26'4132,"0"26"-4452,-21 0 448,21 26-32,0 1 160,-20-2 65,40 29-225,-20-1-64,41-26-96,-21-1-225,19 1-95,21-27 192,-21 0 288,1 0 288,-20-27 225,19 1-33,-19-1 97,-20 2 224,0-3-64,-20 2-97,-19-27-63,-1 26-353,0 27-192,1-26-480,-1 26 416,1 0-1153,19 26-993,0 1-2146,20-2-6406</inkml:trace>
  <inkml:trace contextRef="#ctx0" brushRef="#br0" timeOffset="66858.8241">11055 10412 15726,'0'0'993,"-20"0"-929,2 0 545,-2 26-289,-21 1 193,41-2-353,-20 29-64,20-1-128,20-26 0,0-1-64,1 1 32,17-27-128,3 0 192,-1 0 128,-21-27 96,21-26 32,-20 28-32,-20-3-31,0-26 31,0 29-224,-20-2-64,20 27-321,-20 0-63,20 52 320,0 2 128,0-1-64,0 27 64,0 25 0,20-25 64,0 0-32,-20-28 32,20 2 32,-20-1 513,-20-28 287,0 3 161,-20-2-64,1 0-320,-22-26-417,23 0-128,-23-26-256,2 26-512,19-26-738,1-27-992,-1 26-3299</inkml:trace>
  <inkml:trace contextRef="#ctx0" brushRef="#br0" timeOffset="67608.8665">11612 9749 11530,'20'0'193,"-20"0"-225,0 27 544,0 26 289,19 0 224,1 53-96,-20-26-545,20 26-192,-20-2-32,20 3-32,-20-27 257,0-27-1,20-27-192,-20 2 193,0-28-1,0 0 193,0-28-417,0 2-256,19-27 32,-19 0-32,0 26-1,20-25-31,-20 25 32,20 27-32,-20 0 96,20 27 320,-20-2 33,0 2-193,21 26-64,-21-26-32,0 26-128,18 1-481,2-29-704,1 2-1634,-1-27-4676</inkml:trace>
  <inkml:trace contextRef="#ctx0" brushRef="#br0" timeOffset="67983.8884">12029 10358 10634,'-20'0'5445,"0"0"-5445,20 27 96,-20 0 224,20 26 225,0 0-225,20 1-320,0-2-352,20-26-129,-1 1 129,21-27 96,-21 0-1,2 0 225,-3-27 96,3 1 64,-21-1 97,-20-26-65,0 27 192,-20-27 65,-1 26-385,-37-26-96,17 26 32,2 2 64,-21 25 0,40 25-32,-19 2 224,39 26 128,0-26 129,0 26-33,20-27 161,19 2-353,1-3-128,-1 2-448,22-27-385,-23 0-736,3 0-2179,-1-27-9064</inkml:trace>
  <inkml:trace contextRef="#ctx0" brushRef="#br0" timeOffset="68222.9017">12485 9882 16783,'-20'-26'865,"1"26"-1025,-1 26 192,20 0 128,-20 27 929,20 27-416,0-27-385,0 27-192,0 24 225,20-24-97,0-26-224,-1-1-288,1 0-353,20-27 64,-1 2-127,-19-3-449,20-25-1314,-19-25-3362</inkml:trace>
  <inkml:trace contextRef="#ctx0" brushRef="#br0" timeOffset="68388.9109">12624 10333 10826,'0'0'2466,"0"0"-2242,21 0 1346,-21 0 31,18 25-191,22 2-449,-19 0-737,17-1-416,3-26 160,-1 27-545,-1-27-672,-19 0-1602,0 0-3267</inkml:trace>
  <inkml:trace contextRef="#ctx0" brushRef="#br0" timeOffset="68546.9204">12882 10226 14733,'-39'52'513,"19"3"-33,0-3 673,-21 1 1,23-1-802,-2 2-384,20-26-577,0-3-832,20 2-225,-20-27-2401</inkml:trace>
  <inkml:trace contextRef="#ctx0" brushRef="#br0" timeOffset="68791.9342">12962 10014 15630,'19'27'545,"1"0"-385,0 25 769,0 2 160,1-2-224,-3 0-481,2 3-256,1-3-96,-1 1 32,-20-1 32,0-24-64,0 26-224,-20-29-128,-21 2-417,23-1-448,-3 1-1185,1 0-4613</inkml:trace>
  <inkml:trace contextRef="#ctx0" brushRef="#br0" timeOffset="69368.9669">11533 9671 8039,'0'-28'2146,"0"28"-224,0-26 288,0 26-769,0 26-992,-20 2-129,0 23 65,20 29-1,-20 0-32,-1 52-64,3-26-95,18 27 127,0-28-32,0 2-160,18 0 33,3-29-354,19 2-511,-1-1-546,41-26-1344,-1-26-4805</inkml:trace>
  <inkml:trace contextRef="#ctx0" brushRef="#br0" timeOffset="69779.9906">13141 9722 2818,'0'27'10410,"0"-27"-10378,38 27 481,-17 26 576,19 0 256,-1 26-288,1 1-385,0-1-287,-1 1-161,1-2-32,-19 2-128,-3 0-64,2 0 0,-20-26 0,-20 24-128,2-24-256,-3-2-545,-19 1-897,20-26-3138</inkml:trace>
  <inkml:trace contextRef="#ctx0" brushRef="#br0" timeOffset="71158.07">14311 10358 15182,'-39'0'1986,"19"0"-897,20 0 480,0 0-255,0 0-514,20 0-223,19 0-353,22 0-160,-23 0-160,23 0-545,-22 0-320,21 0-896,-21 0-2179</inkml:trace>
  <inkml:trace contextRef="#ctx0" brushRef="#br0" timeOffset="71585.0944">15344 9856 14189,'-39'-54'1377,"19"28"-800,0 26-33,-1 26-95,1 1 127,0 26 33,2 26-65,-3 1 33,21 25 320,-20 2-193,20 25-447,0-27-161,20-23-192,19-4-513,1 2-704,1-28-481,-2-25-832,21 0-2531</inkml:trace>
  <inkml:trace contextRef="#ctx0" brushRef="#br0" timeOffset="71793.1061">15621 10014 18289,'-18'0'288,"18"54"-288,-21-2 288,21 28 481,0-2 544,0 2-864,0 0-353,21-28-320,-3 30-193,2-30-608,1-26-320,-1 1-737,0 0-2178,-2-54-7559</inkml:trace>
  <inkml:trace contextRef="#ctx0" brushRef="#br0" timeOffset="71923.1137">15761 10438 10826,'20'0'3299,"0"27"-3716,-1-27 482,21 0 31,0 0 0,-1-27-385,1 27-2753,-1 0-6055</inkml:trace>
  <inkml:trace contextRef="#ctx0" brushRef="#br0" timeOffset="72305.1356">16158 10385 12075,'-21'53'1121,"3"-26"-769,-2-2 1410,20 3-385,0 26-800,20-29-513,-2 28-480,3-26-449,-1 0-96,20-1 64,-1-26 384,-19-26 225,0-1 288,0 0 769,-1-26 448,-19 28 0,0-29-480,0 26-193,0 28-223,0-25-385,20 50-129,-20 3 226,0 26 31,20-2-96,-20 28 32,20-2 128,-20 2 32,21-28-96,-21 28-96,0-26 256,0-28 577,-21 1 320,1-2-160,0 3-64,-19-28-321,19 0-512,-20 0-256,1-28-352,19 3-738,0-2-511,0-26-610,20 26-3170</inkml:trace>
  <inkml:trace contextRef="#ctx0" brushRef="#br0" timeOffset="72579.1513">16417 9936 15246,'38'0'1217,"-18"25"-1281,21 2 641,-2-1 832,1 28 385,-1 24-769,1 2-833,0 0 64,-21-1 64,1 1-224,-20-1-320,0-26 256,0 27-416,-20-27 192,-19-27-1,19 0-191,-20 1-353,21 0-448,-1-27-2242</inkml:trace>
  <inkml:trace contextRef="#ctx0" brushRef="#br0" timeOffset="73906.2271">17091 9829 14381,'0'0'2210,"0"0"-1345,0 0-769,0 0 353,0 53 768,0 1-224,0-2-449,0 1-352,-20 26-64,20 1 1,0-2-161,0 2-129,0 0-447,20-28-225,0 2-416,0-26-481,19-28-1345,1 0-3042</inkml:trace>
  <inkml:trace contextRef="#ctx0" brushRef="#br0" timeOffset="74570.2651">17468 10358 10249,'-20'0'2979,"20"27"-2883,-19 0 321,19-1 640,-20 26-33,20-24-543,20 26-321,-1-29-256,1 2-32,20-1 96,-1-26 96,1 0 0,-20-26 96,0 26 128,-1-27 97,-19 2 63,0-3-63,-19 2 63,-1-2-64,0 28-352,0-25-96,20 25-192,0 0 0,0 0 32,0 0-225,40 0 289,-20 0-288,39 0 31,-18 0 321,-3 0 64,23 0 64,-22 0 160,-19 0-96,0 0-128,-20 25 225,-20 3-97,0-2-96,1 2 0,-1 24-64,20-26-129,-20 28-95,20-28 0,20-26 128,0 0 160,-1 0 32,1-26 0,20-1 160,-20 0 96,19-26 0,-19 28-95,-20-3-289,20 2-65,-20-2-63,0 28-448,0 28-449,0-2 896,0 2 289,0 50-32,0-24 225,0 24 255,20 2 97,-20-28-33,19 2 129,-19-1-161,20 0-31,-20-26 192,0-2 288,-39 3 256,19-28-160,-20 0-256,1 0-481,-21 0-192,1-28-128,-2 28-64,2-25-288,19-2-65,-19 1 33,19-1-225,1 27-287,19-27-770,20 27-2466</inkml:trace>
  <inkml:trace contextRef="#ctx0" brushRef="#br0" timeOffset="75075.2935">18660 9591 13773,'-20'-27'2210,"0"27"-1442,-1 0-511,-19 27 255,22 25 353,-3 27-289,1 1-95,0 26-193,20 0 0,0 26 257,0 0-161,20-25-63,0-2-289,1-23 0,17-4-257,-18-24-223,21-2-321,-2-26-160,-19-26-800,20 0-2243,-20 0-9256</inkml:trace>
  <inkml:trace contextRef="#ctx0" brushRef="#br0" timeOffset="75363.3104">19037 9671 15342,'0'-54'1730,"-21"54"-1826,21 26-65,0 28 578,0-2 608,0 55 224,0-2-769,0 28-95,0-27 95,0 0-256,0-27-159,0 1-1,0-27-96,21 1-289,-21-2-704,20-26-929,-2-26-2978</inkml:trace>
  <inkml:trace contextRef="#ctx0" brushRef="#br0" timeOffset="75529.32">19274 10358 18513,'40'27'128,"0"-27"96,-1 0 673,2-27-865,-1 27-64,-1 0-961,1-25-1954,-20 25-7206</inkml:trace>
  <inkml:trace contextRef="#ctx0" brushRef="#br0" timeOffset="76092.3521">19771 9671 13805,'0'-80'1857,"19"53"-1632,1 27-193,0 53 96,21 1 352,-23 24 161,23 29-257,-1 25-128,-21-26-31,-19 26 95,20-25-192,-20-2-96,0-25 32,0-26-64,0-2 128,0-26 64,0-26 161,0 0 191,20-26-480,-20-26-192,20 24-160,-20-26 96,20 2-225,-1-1-95,1 26 320,0 27 64,-20 0 63,20 27 258,-20 0 159,20 26 32,-20-28-191,0 57-193,0-30-289,0-26-608,19 28-1441,-19-28-3043</inkml:trace>
  <inkml:trace contextRef="#ctx0" brushRef="#br0" timeOffset="76489.3749">20446 10358 13324,'-20'0'4612,"0"27"-5124,1 0 448,-1 26 544,20 0 65,-20 1-129,20-2-159,20 1-257,0-26-385,19 25 577,1-52-288,-1 26-288,1-26 640,-20 0-224,19-26 0,-19 26-64,0-26 64,0-27 64,-20 26-64,0 1 0,-20-26-128,-20 24 128,1 2 0,-1-2-128,1 28 0,-1 0 32,0 28-32,21-28 192,-1 26-224,20 2 96,20-3 96,-1 2 32,21-27-160,0 26 128,-1-26-256,1 0-128,-1 0-994,-19 0-2914,20 0-8294</inkml:trace>
  <inkml:trace contextRef="#ctx0" brushRef="#br0" timeOffset="76734.3889">20962 9722 19186,'-40'80'-673,"20"-26"609,1-2 480,-1 28 705,0 0 33,0-2-898,20 2-32,0 0-64,20-1-160,0 1 96,19-27-704,1 1-65,0-2-64,-1-52-352,1 26-1185,1-52-3075</inkml:trace>
  <inkml:trace contextRef="#ctx0" brushRef="#br0" timeOffset="76885.3974">21161 10333 13741,'0'0'3203,"0"0"-3235,20 25 1377,0 2 32,-1 0-512,1 26-705,20-53-224,-1 25-577,1 3-832,-20-28-1474,19 0-5829</inkml:trace>
  <inkml:trace contextRef="#ctx0" brushRef="#br0" timeOffset="77044.4057">21379 10200 17616,'-60'53'128,"41"0"257,-21-1 608,20 2-353,0-1-480,20 0-576,0-27-865,0 27-833,20-26-2274</inkml:trace>
  <inkml:trace contextRef="#ctx0" brushRef="#br0" timeOffset="77289.4207">21478 9961 17104,'21'27'32,"-3"-1"0,22 1 448,1 26 737,-2 27 289,1-28-770,-1 28-447,1-1 191,-20-26-127,0-1-257,-20 2-128,19-1-513,-38 0-832,19-26-321,-40 0-1377,20-27-5477</inkml:trace>
  <inkml:trace contextRef="#ctx0" brushRef="#br0" timeOffset="77722.4449">21756 9591 14637,'-20'-27'705,"20"0"-1346,0 27 1282,20 0 993,0 0-545,0 0-353,-1 27-191,21 26 288,0-27 128,-1 53-65,2 1-159,17 0 32,3-1 0,-2 28-97,1-29-287,-21 29-129,1-2-64,-20-25 0,-1 26 96,-19-26-256,0-27 97,-19 26-97,-1-26-96,-20 0 64,1-1-193,-1-24-63,-19-2-513,19 0-416,-19 1-224,19 0-1250,-1-27-3843</inkml:trace>
  <inkml:trace contextRef="#ctx0" brushRef="#br1" timeOffset="91237.2179">23126 10306 14093,'-40'0'961,"20"0"-353,0 0 1090,1 0-193,-1 0-159,20 0-257,0 0-609,20 0-192,19 0 129,1 0-161,19 0-192,2 0-64,-2 0 64,-1 0-96,3 0 32,-2 27-128,21-27-160,0 0-257,-22 0-191,22 0-386,-40 0-351,0 0-1185,-21 0-3845</inkml:trace>
  <inkml:trace contextRef="#ctx0" brushRef="#br1" timeOffset="91619.2399">23325 10014 13196,'0'0'737,"0"0"63,0-26 546,-40 52-289,19-26-641,-17 27-224,-3 0-64,-18 25 129,19-26 31,-19 28 64,-1-28-95,21 26-257,19-24 128,0-1 224,20-2-32,20 29 193,19-28-129,21 1-256,-1 26-32,1-27-96,19 2 32,-20-3-416,-18 2-769,-3-27-1057,-17 26-5542</inkml:trace>
  <inkml:trace contextRef="#ctx0" brushRef="#br1" timeOffset="95020.4342">23841 10358 3779,'0'0'2370,"0"0"-96,0 0 257,0 0-834,0 0-672,0 0-480,0 0-129,0 0-159,0 0-65,0 0 64,0 0 128,0 0 193,0 0 96,0 0 31,0 0 33,0 0-96,0 0-129,0 0-160,0 0-95,0 0-161,0 0 96,0 0 0,0 0-64,19 0 0,-19 0 32,0 0-63,0 0-1,0 0-64,0-25 32,0 25 0,0 0 0,0-27-160,0 27 192,0-28-96,0 28 0,0-25 96,0-2-96,0 1-64,0-28 96,-19 28 0,19 0-128,0-27 128,0 26 0,0-26-64,-20 0 32,20 27 32,-20-27-32,20 0 0,-20-26 64,20 25 0,0-25 128,-20-26-128,20 25 0,-19-26-128,19-2-160,-20-24 64,0 27-64,-1-27-97,1 0 65,20 0 32,-18-28 96,-2 28 96,-21 0 96,21-1-128,1 1 256,-1-28-256,0 28 32,20 0-64,-20-2 192,0 2-160,0 26 64,20-26 64,0 25-160,0-25 128,0 28 0,20 23-64,-20-25 96,20 26 32,-20 2 0,20-2 96,-20 28 129,20-3-161,-20 30 0,0-2-96,0 0-64,0 2-32,0-3 32,20 28 32,-20 0-32,0 0 32,0 0-128,0 0 64,0 0 64,0 0-32,0 0 64,0 0-64,0 0 32,0 28-32,0-3-64,0-25 96,0 27-32,0-27-32,0 0 64,0 27 0,0-27-64,19 0 160,-19 0-32,0 0 32,0 0 96,0 0 1,-19 0-97,19 0 128,-20 0-224,20 0 32,-20-27-128,20 27 96,-20 0-32,0 0 0,0 0-32,-19-27-32,19 27 0,-39 0 0,-2 0 96,-18 0-64,-20 0 64,0 0-128,0 0 96,-1 0-96,1 0 96,0 0 32,0 0-64,-21 0 32,1 27 0,0-27 0,-19 0 32,-2 27 32,21-27-64,-19 0-32,18 0 32,21 0 32,-20 0-32,-1-27 0,21 27-32,-20 0-32,20 0 64,-21-27 0,41 27 96,0 0-96,0-25 128,19 25 32,21 0-128,-1-28-64,19 28 32,21 0-320,0 0-193,21 0 225,-21 0 320,20 0-64,0 0-64,-20 0 96,20 0-160,-20 0 160,0 0-128,0 0-129,0 0-703,0 0-354,0 0-736,-20 0-3619</inkml:trace>
  <inkml:trace contextRef="#ctx0" brushRef="#br1" timeOffset="95417.4569">20545 5643 5765,'40'-26'3972,"-21"26"-3011,1-26 256,0 26-192,-20 0-257,0 0 289,0 0-288,0 26-96,-20-26-257,-19 26 65,19 0-321,-40 1 64,21 0-128,-21-1-32,1 28 128,18-29-96,3 3 353,-3 24-33,21-24-127,0-3-161,20 29 0,20-29 64,0 30 96,0-30-160,21 27 33,18-24-97,0 25-32,1-27-417,-1 0-736,1 1-1281,-21 0-6983</inkml:trace>
  <inkml:trace contextRef="#ctx0" brushRef="#br1" timeOffset="98099.611">19334 4503 4356,'-40'0'6822,"40"0"-5445,0 0-480,0 0-160,0 0 224,0 0 192,0-26-801,20 26-224,0 0 161,0 0-161,19 0-128,2 26 32,-1-26-32,-1 28 32,1-28-32,-1 25 0,1 2 0,-20-1-32,19 1-32,-19 26 64,0 1-64,-20-1 32,0-1 64,0 28-32,0-1-32,-20 1 32,20 0 0,-20 24 0,1 4 0,-1-3 0,0 2 0,20-2 96,-20 2-192,40-29 64,0 2 64,0-1 32,19 1 0,1-28-32,-1 29-64,1-55 0,-19 27 0,17-26-32,-18-1 32,21 1-32,-21-27 96,19 27 32,-19-27 0,0 0 32,19-27-32,-19 27 32,0 0-96,-20-27 64,20 27 64,-20-26 128,0 26-160,0 0 97,0 0-193,-20-27 160,20 27 0,-20 0-128,20 0 64,-20 27-192,1-27 128,-1 26 0,-20 1 32,20 0 0,1-2-32,-1 28 160,0 2 1,20 22-193,-21-22 96,21-3-32,0 28 0,0-28-64,0 28 0,0-1 128,21 1-160,-1 0 96,-20-2 96,20-23 128,-20 24-31,19-26-1,-19-1 32,0 1-96,20 1 33,-20-28-193,0-26 32,-20 26 128,1-26-224,-21 0 32,-1 0 32,-18 0 416,0 0 289,-40 26-32,19-26 159,1 27 65,0-27-256,18 0-705,22 27-224,-1-27-225,20 0-256,1 26-448,-1-26-480,20 0-1122,0 0-6245</inkml:trace>
  <inkml:trace contextRef="#ctx0" brushRef="#br2" timeOffset="113290.4798">7939 7975 2754,'0'0'897,"0"0"-192,0 0 704,0 0 160,0 0 161,0 0-224,0 0-161,0-26-64,0 26-160,0 0-384,0 0 64,0 0-1,0 0-159,0 0-97,0 0-159,0 0-129,0 0-160,0 0 0,0 0 96,0 0 193,-20 0-289,20 0-64,-20 0 32,1 0-32,-21 0-64,0 0 32,1 0-96,-1 0-96,-1 0 64,3 0-33,17 0 65,1 0 96,0 0-96,2 0 0,-3 0 32,1 0 64,0 0-32,20 26 0,-20-26 32,20 0-64,0 0 32,0 0 0,0 0 0,0 0 32,20 0 64,-20 26-128,0-26 96,0 0-32,0 27-32,0-27 32,0 27 0,0 26 0,0-28 96,0 2-160,0 26 64,0 1 0,20-2 32,-20 1-64,0 26 32,0-26-32,0 27 64,0-27-64,-20 26 64,20-26-64,0 1 64,0-2-32,0 1 0,0 0-32,0-1 32,-20-24 96,20 26-160,0-29 32,0-25 64,0 25-64,0-25 160,20 28-224,-20-28 64,0 0 96,20 0-32,-20 0 0,20 0-64,1 0 32,-3 0-32,2 0-192,0 0 448,1 27-288,-1-27 96,19 0-64,-19 0 64,20 27-64,-1-27 32,1 26-32,0-26-160,-1 0 31,1 0-31,-19 0 224,-3 0-128,2 0 64,1 0 64,-21 0 160,0 0-128,0-26 257,0 26-97,0-27 96,0 27-63,-21-27-193,21-1 0,0-22 32,0 22-96,0-52 128,0 1 0,0-1-96,0-25-320,0-27 704,0 25-192,0-25 1,0 27-129,0 25-32,0 1 160,0 26-192,0 26-32,0 0 0,-20 1-128,20 0-385,0 26-319,0-28-97,0 28-321,0 0-1216,0 28-3011</inkml:trace>
  <inkml:trace contextRef="#ctx0" brushRef="#br2" timeOffset="114555.5521">1586 12266 13196,'-59'27'1345,"39"-27"-1217,-19 0-224,39 27 481,-20-27 383,20 0-95,39 0-449,1 26-160,0-26-32,39 0-64,-20 0-32,2-26-128,-2 26-128,0 0 31,-19-27-63,-20 27-64,-20 0-577,0 0 320,-20 0 289,-20 0 160,1 27 160,19 26-1,-21-1 162,23 3-161,18-3-1058,-20 28-1408,40-2-801,-20-24 672,18 24 962,-18-24 1985,0-1 1794,0-26 705,-18 25-65,-2-24-319,-41-28 95,22 25-1249,-1-25-576,1 0 31,-1 0 257,0 0-256,40 0-545,0 0 32,20-25 0,40 25-95,-1 0-226,20 0-127,0 0-448,-18 0-706,18 25-1953,-20-25-3588</inkml:trace>
  <inkml:trace contextRef="#ctx0" brushRef="#br2" timeOffset="114937.574">2361 12425 14445,'20'-105'481,"-40"51"-866,-20 28 994,1 26 448,-1 0-352,20 0-577,-19 53-96,19 0 128,0 26-64,20 1 32,0-1-96,0 27 32,20-26-256,0 0-481,-20-1 33,18-26-65,-18-27-96,21 2 33,-21-3-193,0-25 256,0 0 128,-21-25-480,3-3 673,-2-24 256,0-2-353,-1 2 642,21 24 2401,0 3 161,0-2-1058,21 27-255,-1-26-257,18 26-577,-17 0-512,19 0 64,-1 0-512,1 0-865,-20 0-1282,0 0-6437</inkml:trace>
  <inkml:trace contextRef="#ctx0" brushRef="#br2" timeOffset="115586.6111">2837 12664 10826,'20'-26'1890,"-20"26"-1506,-20 0 481,20 26-641,-20 0-96,20 28-64,0-1 0,0 0-32,0-27 0,20 27 257,0-53 223,0 27 161,1-27 288,-3 0-193,22-27-159,-19 0-225,-1-25 1,-20 24-225,0 3 32,0-2-288,0 1-192,0 26-257,0 0-448,18 26 705,3 26 160,-1 2 64,0 26-97,19-28-31,-19 28 192,20-27 0,-40 0 32,20 1 321,-20-28 223,-20 26 417,0-25 128,-20-27-160,21 0-352,-41 0-321,21 0-352,-2 0-737,1-27-1057,1-25-2049,19 26-9418</inkml:trace>
  <inkml:trace contextRef="#ctx0" brushRef="#br2" timeOffset="115796.6232">3313 12638 11883,'40'26'6310,"-19"-26"-6022,-1-26 1281,18 26-31,3-26-673,-2 26-705,-19-28-320,0 28-705,0 0-801,0 0-704,-20 0-2979</inkml:trace>
  <inkml:trace contextRef="#ctx0" brushRef="#br2" timeOffset="115918.6301">3453 12744 14701,'0'26'161,"20"1"703,0-27 962,-1 0-801,21 0-769,-20 0-576,19 0-865,-19 0-2050</inkml:trace>
  <inkml:trace contextRef="#ctx0" brushRef="#br2" timeOffset="116163.6441">3949 12266 14541,'0'27'417,"0"26"-353,0 1 1473,-20-2-31,20 28-481,0 26-673,0-27-128,0 1-288,0-1 192,0-26-512,20 0-289,-20 1-320,20-29-352,0-25-1025,0 0-3428</inkml:trace>
  <inkml:trace contextRef="#ctx0" brushRef="#br2" timeOffset="116589.6684">4325 12452 14093,'21'28'5413,"-21"-28"-5765,0 0 480,0 0 352,0 0-704,0 0-1570,0 25-1185,0-25-5733</inkml:trace>
  <inkml:trace contextRef="#ctx0" brushRef="#br2" timeOffset="116725.6763">4307 12797 16399,'0'0'352,"0"0"-576,0 0 705,18 0-353,-18 0-2210,-18 0-9161</inkml:trace>
  <inkml:trace contextRef="#ctx0" brushRef="#br2" timeOffset="117621.7274">5498 12240 13292,'-21'-26'1249,"1"26"-736,-19 26-385,-1 0 192,0 28 161,1 26-161,19 0-192,-20-2-96,21 2 0,19-1 32,0 1-64,19-27 32,21-1 64,0 2-256,19-28-64,20 0 96,-18-26 128,-2 0 32,1-26-32,-21 26-352,1-26-994,-1-1-2369,-19 0-6759</inkml:trace>
  <inkml:trace contextRef="#ctx0" brushRef="#br2" timeOffset="117866.7411">5795 12822 13933,'-20'28'929,"20"-28"-961,20 26 128,-20 0 192,20-26 160,0 27-288,-1 0-127,1-1 31,0-26 128,21 0 64,-23 0 64,23-26 1,-21-1 191,-20 0 1,0 1-161,0 0 32,-20-27-95,-1 26-386,-17 27-287,-3-26-641,1 26-1665,1 0-8809</inkml:trace>
  <inkml:trace contextRef="#ctx0" brushRef="#br2" timeOffset="118522.7791">1250 10942 12908,'-21'0'-160,"21"0"31,0 0 450,0 0 512,21 0 352,-21 0-449,20 0-287,-2 0-161,2 0-32,1 0-192,-1 0 0,19 0 0,1 0-64,-20 0-192,19 0-576,1 0-738,-20-28-1056,0 28-2051</inkml:trace>
  <inkml:trace contextRef="#ctx0" brushRef="#br2" timeOffset="118768.7926">1507 10730 13965,'-39'0'993,"39"26"-1762,0-26 961,19 0 321,1 0 576,20 26-417,-1-26-544,1 0-96,1 27 32,18 0 33,-19-1-1,-22 1-64,23-2 224,-41 3 385,0-2-161,-20 0-96,-19 1-127,-1 0-321,-1-1-449,-18 1-1889,19-2-4485</inkml:trace>
  <inkml:trace contextRef="#ctx0" brushRef="#br2" timeOffset="119610.8413">6370 12664 12844,'0'-52'1825,"0"52"-1056,-18-28 320,-2 28-737,-1 0-255,1 28 63,-18-2-160,17 0 0,1 27-32,0-26 32,20-1-32,20 1 32,0-2 64,1 3-32,37-2 32,-17-26-32,-2 26 32,-19-26 0,0 27 64,0-27 288,-20 0 129,0 0-97,-40 0-544,-1 0-256,3 27-385,-3-27-672,21 26-2627,-19-26-8007</inkml:trace>
  <inkml:trace contextRef="#ctx0" brushRef="#br2" timeOffset="119799.8521">6589 12690 10089,'60'-26'6694,"-21"26"-6149,1 0-417,-19 0-96,17 0 0,-17 0 0,-1 0-128,18 0-481,-17 0-159,-1-26-65,0 26-865,-20-26-1665,20 26-1954</inkml:trace>
  <inkml:trace contextRef="#ctx0" brushRef="#br2" timeOffset="119965.8616">6808 12425 13196,'0'107'1281,"0"-27"129,20-28 159,-20 28-448,0-27-672,20 26-417,-20-26-321,18-26-159,-18 25-769,21-24-1794,-21-28-8520</inkml:trace>
  <inkml:trace contextRef="#ctx0" brushRef="#br2" timeOffset="120346.8834">7283 12028 11306,'-18'0'545,"-2"26"-449,0 28 480,-1-1 609,1 52 65,2 2-257,18 0-353,-20-3-480,20 2-32,0 1-128,20-28-192,-2 1-801,23 0-1409,-1-28-1345,-1-24-5670</inkml:trace>
  <inkml:trace contextRef="#ctx0" brushRef="#br2" timeOffset="120701.9032">7443 12293 11434,'20'187'417,"-1"-83"-289,1 2 801,0-26-96,-20 26-417,20-53-128,1 0 257,-21 1 191,0-54 1,18 0-64,-18 0 95,0-28-703,0-24-162,0-2-223,0 2-641,20-1-768,-20 0 1408,20 53 417,1-27 193,-1 27 511,-20 27 161,18 26-192,-18 0-256,21-1-225,-21 2-128,20 26-192,-20-28-224,20 1-769,0-26-1185,-1-1-2275</inkml:trace>
  <inkml:trace contextRef="#ctx0" brushRef="#br2" timeOffset="121046.923">7980 12822 14862,'-61'0'384,"41"0"-256,1 54 769,-1-28 256,20 28-673,0-2-448,0 1 65,39 2-226,-19-30 65,20-25-96,-1 27 32,2-27 96,-1-27 96,-1 2 32,-19-30 64,0 30 97,-20-29-33,-20 28 32,0-28-288,-19 28-192,-1 0-257,-19 26 353,18 0 352,1 26-288,1 0 289,39 28-161,-20-28 0,40 0 32,0 2-32,19-3 32,1-25-32,-1 0-224,22 0-769,-23 0-1537,23-25-3236</inkml:trace>
  <inkml:trace contextRef="#ctx0" brushRef="#br2" timeOffset="121429.9449">8277 12293 512,'-40'-53'15407,"20"53"-14959,20 0-416,-20 26 320,20 28 641,0-1-128,-19 26-577,19 27 65,19-26 159,-19-1-320,20 1-160,20-27-64,-1-1-160,1 2-96,0-54-96,-1 26-385,2-52-480,-3-1-1058,3 0-1280,-21 1 64,-20-28 800,0 2 1058,-20-1 127,-1 26 577,1-25 3940,2 52 3844,18-26-4229,0 52-1473,0-26 705,18 26-673,2 0-833,21 28-192,-2-28-224,1-26-352,0 27-673,19-27-769,-39 0-897,21 0-992,-23-27-3460</inkml:trace>
  <inkml:trace contextRef="#ctx0" brushRef="#br2" timeOffset="121567.9528">8694 12664 13260,'-60'80'448,"40"-27"193,0 0 640,1-1-576,19-25-577,0 26-1057,19-27-2242,1-26-5189</inkml:trace>
  <inkml:trace contextRef="#ctx0" brushRef="#br2" timeOffset="121753.9632">8992 12850 15919,'0'26'1633,"-20"0"-1729,20 1 128,-20 0 160,0-1 513,-1 28-609,3-2-96,18-24-961,-20-3-1633,20 2-3460</inkml:trace>
  <inkml:trace contextRef="#ctx0" brushRef="#br2" timeOffset="122178.9881">8773 12266 1921,'-20'-26'2371,"20"26"-898,0 0 993,0 26 225,20 1 95,1 26-1152,-3 1-193,-18 26-63,40-2-385,-19-24-417,-21 24-320,20 2-127,-20-28-65,18 28 0,-18-26-128,0-28-32,0 28-97,-18-29 33,-2 2-480,20 1-514,-21-3-1056,1-25-2722</inkml:trace>
  <inkml:trace contextRef="#ctx0" brushRef="#br2" timeOffset="122707.0184">9229 12876 11787,'0'0'1473,"0"0"161,0 26 1024,0 1-1184,0-27-802,-20 53-416,20-27-160,-19 2-320,-1-3-288,0 2-321,0 1-352,20-3-1217,0-25-5350</inkml:trace>
  <inkml:trace contextRef="#ctx0" brushRef="#br2" timeOffset="123139.0426">9547 12638 13004,'0'-26'4708,"-20"26"-4932,1 0 96,-1 26 192,0 26 256,20 2-224,0-1-32,0 0-160,20-27-32,0 0 64,19 1-32,1-27 0,-1 0-32,-19 0 96,21-27 96,-21 1 64,-2 0 128,-18-2-128,20 3-288,-20-2-32,-20 1-545,20 26-288,0 0 97,0 26 351,0 1 321,0 26 192,0-1 96,20 2 0,1-2 160,-1 1 160,-20 2 33,0-3 127,0 0 161,-20-24 288,-1-2 32,-17 0-161,18 0-351,-21-26-449,2 0-96,19 0-385,-20 0-319,20-26-834,1 26-1761,-1-52-6342</inkml:trace>
  <inkml:trace contextRef="#ctx0" brushRef="#br2" timeOffset="123398.0577">9786 12134 13452,'59'80'417,"-19"-28"-1,-1 28 705,1-1 545,-20 28-161,19-27-672,-19 25-417,20-25-224,-40-1-95,0-26-194,0 26-191,-20-26-513,0-26-608,-19 26-737,19-26-993,-20-1-2402</inkml:trace>
  <inkml:trace contextRef="#ctx0" brushRef="#br2" timeOffset="123867.0847">10699 12638 17392,'0'0'1377,"0"0"-1185,20 0 930,-20 0 127,39 0-320,-19 0-513,20 0-384,-1-26-416,1 26-641,-20 0-897,-1 0-2210,1 26-11113</inkml:trace>
  <inkml:trace contextRef="#ctx0" brushRef="#br2" timeOffset="123997.0917">10778 12797 17136,'0'25'704,"20"3"97,0-28 1025,19 0-321,1 0-864,19 0-609,-18 0-545,-3 26-1248,-18-26-2147</inkml:trace>
  <inkml:trace contextRef="#ctx0" brushRef="#br2" timeOffset="126262.2217">9328 11418 512,'-20'0'5733,"2"0"-4932,18 0 609,-21 0 704,21 0-129,-20 0-575,20 0-353,0 0-128,0 0 160,0 0-193,0 0-223,20 0-224,-20 0 191,21 0-448,17 0 1,3-26 31,-3 26-288,23 0 96,-21 0 64,39 0 0,-20 0-192,2 0 96,18 0 0,-20 0-32,20 0-96,-19 0-33,-21 0-63,1 0 32,-20 0 0,1 0 32,-21 0 160,0 0-224,-21 0 127,21 0 65,-20 0 64,0 0-32,0 0-32,1 0 129,-21 0-33,20 0-193,0 0 1,-19 0-32,19 0 32,-20 0-32,1 0-32,-2 0 32,3 0-1,-3 0 1,1 0 192,-19 26 64,19-26-128,1 0 64,-1 0-64,-1 0 32,23 0-96,-22 0 96,40 0-32,-21 0 32,21 0 128,-20 0-224,20 0 256,0 0-160,0 0 97,0 0-33,20 0-128,-20 0 128,21 0-96,-1 0 192,0 0-256,-2 0 160,23 0-128,-1 0 32,-1 0 64,21 0 64,-21 0-224,42 0 31,-22 0-95,0 0 64,21 0 32,-21 0 32,-19 0-32,-1 0-224,-19-26-129,0 26-416,-20 0-384,-20 26-1249,0-26-3780</inkml:trace>
  <inkml:trace contextRef="#ctx0" brushRef="#br2" timeOffset="126940.26">9567 11682 12299,'0'0'128,"0"0"353,0 0 1505,0 0-641,20 0-608,0 0-513,-1 28-96,21-28-96,-19 27-256,17-27-865,3 0-1666,-21 0-4484</inkml:trace>
  <inkml:trace contextRef="#ctx0" brushRef="#br2" timeOffset="127113.2704">9865 11657 11915,'0'0'1185,"0"0"-1121,0 0 1794,20 25-705,0-25-961,-1 0-256,1 0-609,0 28-992,0-28-1763</inkml:trace>
  <inkml:trace contextRef="#ctx0" brushRef="#br2" timeOffset="127351.2841">10221 11630 12940,'0'0'160,"21"0"897,-21 27 1249,0-2-608,0 3-705,0-1-353,0 0-95,0 25-225,0-24-192,0-3-128,0 2-224,0-1-513,20 1-288,-20-27-672,20 0-2051,-20 0-7847</inkml:trace>
  <inkml:trace contextRef="#ctx0" brushRef="#br2" timeOffset="128873.3711">15265 11286 2338,'-41'0'3587,"41"0"-2946,-20 0 1152,20 27 802,-18-27-289,18 0-801,0 0-480,0 0-96,0 0-32,18 0-224,-18 0-65,20 0-159,0 0-193,21 0 32,-2 0-160,21 0-96,19 0 65,0 0-65,0 0-64,2 0 32,18 0-32,0 0-225,19 0 161,-17 0 64,-2 0-64,-20 0 96,0 0-320,-38 0-33,17 0 97,-17 0-416,-23 27 191,3-27 353,-1 0-32,-20 25 96,0-25 128,20 0-64,-20 0 288,-20 0 0,20 0-95,0-25 31,-20 25 32,-1 0-192,21 0-96,-18-27-32,-2 27 96,-1 0-128,-19 0-64,1 0-32,-1 0 96,1 0 63,-21 0 33,-19 0 0,20 0 0,-42 0 0,22 0 0,0 0 0,0 0 0,18 0-32,-18 27 64,20-27-64,-1 0 0,1 0 64,19 0-64,1 0 0,19 0 32,0 0 0,0 0 32,1 0 0,-1 0 0,20 0-64,-20 0 32,20 0 32,-21 0 65,1-27-33,20 27-64,-20 0 32,2 0 128,18 0-64,-21 0-32,21 27-64,21-27 32,-3 0 128,22 0 0,21 0-256,-2 0 96,0 0 160,21 0-160,-1 0 32,21 0 32,19 0-64,-20 0 0,19 25-32,1-25 225,-19 0-225,-1 0 96,-18 0-32,-23 0-96,-17 0-193,-23 0 129,-18 0-256,-18 0-385,-2 0-608,-21 27-1250,3-1-2081</inkml:trace>
  <inkml:trace contextRef="#ctx0" brushRef="#br2" timeOffset="129457.404">15820 11630 960,'-19'0'10987,"19"0"-10667,0 0 1442,0 0 640,0 0-1121,0 0-544,19 0 64,1 0-33,0 27-31,0-27-160,0 25-129,19-25-160,1 28-127,-1-28-97,-19 27 0,21 0-96,-1-27-161,-22 26-223,23-26-353,-41 0-416,20 0-256,-20 26-1154,0-26-2850</inkml:trace>
  <inkml:trace contextRef="#ctx0" brushRef="#br2" timeOffset="129695.4176">16137 11657 11370,'21'0'929,"-1"0"384,-20 0 1346,20 0-1250,0 0-416,-1 25-384,1-25-417,0 28-96,0-28 64,0 27-160,-1-27-288,1 27-385,0-27-448,0 0-416,-20 0-930,21 0-1408,-3 0-1346</inkml:trace>
  <inkml:trace contextRef="#ctx0" brushRef="#br2" timeOffset="130099.4406">16793 11764 13356,'0'0'1281,"-20"0"-1249,0 0 833,0 0-64,1 0-449,-1 26-352,0 0-64,0 27-32,20-26-32,0 26-64,20-26 96,0 25 96,0-26 0,19-26 0,1 27 128,-1-27 128,1 0 0,21-27 65,-22 27-1,1-26 321,-20 0-97,-1 0-63,1-28-129,-20 28 32,-20-26-288,-19 24 97,-1 2 95,-19 0-256,-2-1-64,2 27-353,-1 0-1120,-19 0-2211</inkml:trace>
  <inkml:trace contextRef="#ctx0" brushRef="#br2" timeOffset="137752.8789">15105 11392 3299,'-39'26'6758,"19"-26"-6310,20 0 1,0 0 640,0 0 384,0 0-512,20 0-673,0-26-31,-1 26-97,1 0 0,0 0 192,0 26-127,19-26-161,1 0 128,-19 0-160,19 0 0,-1 0 32,1 0-64,-1 0 32,1 0-64,-20 0 64,19 0-32,21 0 0,-21 0 32,22 0-32,-2 0 96,20-26-64,1 26-32,20 0 0,-1-27 32,0 27 0,0-25 0,0 25 128,21-27 193,-21 27-97,0 0-192,0-27-64,1 27 0,-1 0 32,0 0-64,0 0 32,1 0-32,-1 0 0,-20 0 32,20 0 32,0 0-64,-20 0 96,21 0-32,-20 0 0,19 0-32,-20 0 32,1 0 32,-1 0-128,20 0 96,-20 0-32,2 0-32,-2 0 64,20-26-32,-20 26 32,0 0-32,2 0 0,-2 0 64,0 0 32,0 0 64,0 0-63,-19 0-33,19 0-96,0 0 32,2 0 0,-2 0 64,20 0-32,-20 0-32,0 0 0,21 0 160,-21 0-64,20 0 128,-18 0-64,18 0 32,0 0-95,-20 0-97,20 26 32,1-26-32,19 0 0,-20 0 0,21 0 0,-21 27 0,20-27 32,-20 0 64,1 0 224,-1 0-128,0 0-32,-20 0-96,0 0-32,-18 0-64,-2 27-160,-19-27-544,-22 0-418,3 25-447,-21-25-577,0 27-449,-21-27-191,-17 26-1602</inkml:trace>
  <inkml:trace contextRef="#ctx0" brushRef="#br2" timeOffset="140616.0428">9587 11764 6342,'-20'0'1473,"20"0"-384,-20 0 577,20 0-129,0 0 129,0 0-513,-20 0-385,20-27-95,0 27-257,0 0 129,0 0-129,0 0-224,20 0 385,-20 0 64,20 0-161,0 27-128,0-27-63,19 0-33,-19 26-96,21-26 0,-3 0-160,3 0 0,-21 26 0,-1-26-192,1 0-192,-20 0-321,0 0-224,0 0-224,0 0-288,0 0-1570,-20 0-1730</inkml:trace>
  <inkml:trace contextRef="#ctx0" brushRef="#br2" timeOffset="141086.0693">9666 11604 2306,'0'0'3395,"0"0"-416,0 0-769,0 0-513,0-26-159,0 26-289,0 0-640,0 0-193,0 0 0,21 0 129,-1 0-65,-2 0 1,23 0 63,-1 0-223,-1 0-129,-19 26-128,20-26 0,-21 0-96,1 0-32,0 0-481,-20 26-287,0-26-225,0 0-673,0 0-1889,-20 0-7560</inkml:trace>
  <inkml:trace contextRef="#ctx0" brushRef="#br2" timeOffset="141914.117">9687 11604 7527,'-21'0'256,"21"0"1345,0 0 609,0 0-224,0 0-768,0 0-610,0 0 97,21 0 160,-1 26-257,-2-26-159,2 0-257,1 27-128,-1-2-32,19-25-32,-19 0-160,0 28-513,0-28-576,-20 0-1378,0 0-3138</inkml:trace>
  <inkml:trace contextRef="#ctx0" brushRef="#br2" timeOffset="146877.4009">11691 12717 13612,'-20'27'2371,"20"-27"-930,0 0-384,20 0-480,-20 0 95,40 0-127,-1 0-353,1 0-96,-1 0-64,2-27-64,-1 27 32,-22 0-288,3 0-257,-1 0-320,-20 0-256,0 0-352,0 0-929,0 27-2307</inkml:trace>
  <inkml:trace contextRef="#ctx0" brushRef="#br2" timeOffset="147223.4199">12307 12320 12684,'0'-27'1601,"-21"27"-1345,21 0 321,0 0 127,0 0-287,0 0-65,21 27 129,-21-1-1,20 28 225,-20-2 64,0 1-481,20 26-64,-20 1-32,0-27-128,0 0-64,19-1 32,-19 2-128,0-28-160,20 28-353,-20-28-320,20-26-800,0 26-2339,-20-26-7655</inkml:trace>
  <inkml:trace contextRef="#ctx0" brushRef="#br2" timeOffset="147519.4376">12645 12797 12523,'0'0'833,"0"0"-929,0 0 416,-21 25-192,21 3 33,0-2 351,0 0-192,0 28 161,0-28-33,21 0-223,17 2-33,-18-3 64,21-25 224,-23 0 193,23 0-193,-21-25-31,0-3-65,-20 2 129,0-27-65,0 26 33,-20 1-193,-20 0-320,1-2-160,19 28-225,-21-25-576,21 25-896,2 25-1635,18-25-3586</inkml:trace>
  <inkml:trace contextRef="#ctx0" brushRef="#br2" timeOffset="148002.4652">13080 12822 11755,'-18'0'1793,"18"0"-1280,-21 0 1088,1 0-512,0 28-256,0-2-577,1 0-31,-1 1-193,20 26 0,0-27-32,20 2-96,19-3 32,-19 2 64,21-27 64,-3 0 0,-17-27 32,19 2 0,-22-3 192,-18 2-96,0 0 65,0-1-354,0 0 65,-18 27-416,18 0 64,0 27-225,-20 0 353,20-1 96,20 28-193,-2 26 289,3-28 128,19 28 0,-20-28-64,-1 1 32,-19 0 193,20-26 159,-40 25 321,1-25 288,-1-27 192,-20 26-32,1-26-256,-22 0-513,2-26-448,19 26-64,1-27-545,-1 0-704,20 2-609,0-2-1858</inkml:trace>
  <inkml:trace contextRef="#ctx0" brushRef="#br2" timeOffset="148659.5028">13418 12214 4548,'0'0'9321,"0"26"-9225,20 27 288,-20 27 257,0-1 191,0 27-95,21-26-320,-21 26-225,0 0-96,0-27 0,0-26 32,0 1 64,0-29 257,0 2 63,0-27 193,0 0 64,0-27-609,0 2-96,0-29-160,18 28-64,2-28-289,0 2 33,1 24 256,-1 28 160,-2-25 96,2 50-32,-20-25 32,0 28-32,21 24 32,-21-25-32,0 26-128,20 1-352,-20-29-1090,20 30-1088,0-55-3652</inkml:trace>
  <inkml:trace contextRef="#ctx0" brushRef="#br2" timeOffset="149041.5239">13876 12850 14125,'-21'0'1697,"1"0"-1889,20 26 449,-20 0 127,20 1 160,0 26-191,0 1-257,20-29-32,0 30 0,19-30-64,1 2 32,1-27-64,-2 0 96,-19 0 96,20 0 193,-21-27-33,1 2 64,-20-3 97,0 1-33,-20 2-288,-19-3-384,19 2 32,-39 0-128,18 26 127,21 0-63,-18 0-128,17 0 256,1 26 96,20 0 64,20-26 160,1 28-64,-3-3-96,22-25 64,-19 0-128,17 0-128,3 0-128,-1 0-609,-21 0-1345,1 0-3524</inkml:trace>
  <inkml:trace contextRef="#ctx0" brushRef="#br2" timeOffset="149286.5387">14252 12266 16047,'-20'54'480,"0"-28"-416,0 53 1153,1-24 321,19 23-193,-20 2-640,20-1-385,0 1-128,0-1-64,20 1-352,19-28-160,-19-24-289,20 24-64,-1-52-416,-19 28-416,1-56-1858,-1 28-4965</inkml:trace>
  <inkml:trace contextRef="#ctx0" brushRef="#br2" timeOffset="149445.5478">14410 12770 12139,'0'0'3427,"0"27"-2818,21-2 31,-1 29 353,20-28-416,-21 1-449,21 0-320,0-1-321,-1-26-95,1 0-353,-20 0-1089,-1 0-1858,-19-26-1697</inkml:trace>
  <inkml:trace contextRef="#ctx0" brushRef="#br2" timeOffset="149584.5553">14669 12876 8680,'-40'26'2914,"20"-26"-832,1 27-352,-1 26-737,0-27-641,0 2-384,0-3-1153,20 2-1345,20 1-1250,-20-28-4580</inkml:trace>
  <inkml:trace contextRef="#ctx0" brushRef="#br2" timeOffset="149784.5672">14789 12505 14765,'59'79'1154,"-19"-25"-33,-21 25 480,21-26 321,-20 27-417,-20-28-1120,20 28-193,-20-26-192,-20-2-160,0 1-481,0-26-544,0 25-513,1-52-1280,-1 28-8169</inkml:trace>
  <inkml:trace contextRef="#ctx0" brushRef="#br2" timeOffset="151573.6693">15542 12929 12491,'-20'0'1602,"20"-27"-1026,0 27 417,0 0 513,20-26-257,0 26-128,21 0-320,18-26-97,20 26-255,0 0 95,1 0-255,20 0-97,-1 0-64,0 0-96,-20 0-128,0 0-192,-39-28-513,-1 28-544,-39 0-513,0 0-1345,-18 0-3620</inkml:trace>
  <inkml:trace contextRef="#ctx0" brushRef="#br2" timeOffset="151868.6863">15860 12612 10634,'20'0'1409,"-20"-28"-1505,0 28 96,0 28 64,-20-28 32,-20 26-32,1 0 32,-22 27 353,3-26 992,-1 26 0,18-28-95,1 3-354,1-2-511,39 27-385,0-26 160,20-1-64,19 0 1,22 27-65,-2-26-64,20 1-256,0 24-193,1-26-544,-21 0-2049,0 2-4934</inkml:trace>
  <inkml:trace contextRef="#ctx0" brushRef="#br2" timeOffset="154421.8323">10679 4768 1729,'0'0'609,"0"-25"159,-20 25-223,20-28 1249,0 28 1217,0 0-257,0 0-992,0 0-353,0 0-384,0 0-128,0 0-96,0 0-353,0 28-128,20-3 33,-20 3-129,0 24 0,0 1-32,0 26-192,0-26 64,0 53-64,0-26 32,0 0 65,20 25-97,-20-25 96,0 0 0,0-1 64,0 1-224,0-27-32,0 27 192,20-28-96,-20 1 64,0 1 32,0-29-160,0 30 32,0-30 64,19 2 32,-19-2-96,0 3 96,0-28-64,20 0-64,-20 27 32,0-27 160,20 0-160,-20-27 192,20 27-96,0 0-64,-1 0 0,21-28 32,-20 28-96,0 0 128,-1 28 0,21-28-192,1 0 160,-3 0 32,23 0-64,-22 0-64,21 0 128,-1 0-96,2 0 64,-23 0-64,23 0 64,-22 27-32,21-27-32,-1 0 128,-19 0-160,19 26 32,0-26 0,1 0 64,-1 0 0,2 0-32,-2 0-64,1 0 64,-1 0 32,20-26 0,-18 26 32,-23 0 96,23 0-95,-2 26-33,-19-26-64,19 0 64,-19 0-96,19 0 64,0 0-33,-19 0-31,19 0 128,2 0-31,-2 0-33,-19 0 0,19 0 0,1 0 96,20-26-96,-22 26 0,3 0-64,-2 0 128,1 0-32,19 0-96,-20 0 0,2 0 128,18 0-161,0-27 65,-19 27-96,19 0 192,-20 0-32,2 0-32,18 0 0,-20 0 0,20 0 0,-19 0 32,19 0-32,-20 0-32,22 0 32,-22 0-64,20 0 128,-19 0-96,-1-28 128,20 28-160,-18 0 32,-2 0 64,20 0-32,-19 0 64,-1 0-96,20 0 32,-18 0-32,-2 0 64,1 0-64,-1 0 32,-19 0 64,19 0-128,2 0 64,-23 0 0,3 0 0,-21 0 64,19 0-160,-19 0 192,-20 0-63,20 0-33,-20 0 96,20-25 32,-20 25-64,0-27 32,0 27-128,0-25 64,-20-2 0,20-1-64,-20 3 0,20-2 128,-20 0-64,20-26-32,-21 1-64,3-1 224,18-1-224,-20-26 32,20 28-160,0-54-225,0 27 706,-20-28-353,20 27 32,0-26 96,0 27 160,0-1 0,0 28-192,0-1-64,-21-1 32,21 1-160,0 0 128,0 27-160,0-27 192,0 26-32,0 1 64,0 26-32,-20-27 64,20 27-32,0 0 64,-18-25-96,18 25 0,-21 0-32,-19 25-32,1-25 64,-1 0 0,0 27-64,-19-27-160,0 0-65,-2 0 97,-18 0 128,0 0 32,-1 0 32,-19 0 0,-1 0-64,1 26 96,-19-26-32,19 27 32,-20-27-64,-1 27 64,21-27-32,-20 26-64,-1-26 224,21 26-256,-20-26 128,19 0 256,-19 0-160,20 28 33,-19-28 63,19 0-160,0 0 64,-1 0-64,1 0 64,19 0-96,-20 25-32,1-25 64,0 0 32,20 0 225,-41 0-65,21 0 128,0-25-128,0 25 33,0 0-289,-21 0 96,21 0-96,0 0 32,-21 0-64,21 25 128,-19-25-160,18 28 64,-18-28-32,18 0-64,1 25-257,19 2-159,-20-27-161,1 27-95,20-1-97,-20 1-1121,20 0-4837</inkml:trace>
  <inkml:trace contextRef="#ctx0" brushRef="#br2" timeOffset="155297.8818">17131 6147 6309,'-40'0'641,"20"0"-609,0 0-64,1 25 448,19-25 1474,0 0 384,0 0-768,0 0-673,19 0 224,1 0-64,20 0-385,19 0-159,1 0-193,40 0-160,-1 0-64,39 0 0,22 0 64,18 0-128,-20 0 128,22 0 64,-2 0-32,0 0 1,1 0-162,-40 0 66,-19 0-33,-41 0-353,-39 0-95,-1 0-321,-39 0-865,0 0-3394</inkml:trace>
  <inkml:trace contextRef="#ctx0" brushRef="#br1" timeOffset="162402.2889">1586 14413 15438,'-79'27'1025,"40"-27"-929,19 26 64,20-26 577,0 0 384,0 27-384,39-27-321,21 27-352,-1-27 96,20 0-64,2 0-160,-2-27-32,0 27-544,-20-27-289,-19 27-833,-20-26-1441,1 26-1409,-21 0-2339</inkml:trace>
  <inkml:trace contextRef="#ctx0" brushRef="#br1" timeOffset="162655.3029">1964 14466 7238,'-40'79'961,"20"-26"-865,0 1 0,1 24-320,19-24-897,0 24-961,0-24 1538,0 26 896,-20-27 993,20-26 321,-20-2-1090,20 2 225,-20-1 737,-1-26-513,-17 0 64,18 0 576,-21 0 289,23-26-1025,-3 26-769,21 0-256,0-27 128,21 27-32,17 0-32,3 0-32,-3 0-352,23 0-866,-2 0-1088,1 0-1185,19 0-1058</inkml:trace>
  <inkml:trace contextRef="#ctx0" brushRef="#br1" timeOffset="162879.3159">2440 14625 11146,'0'-132'513,"0"79"-129,-20-1 2018,-19 29-960,19 25-353,0 0-449,0 25-448,-19 2 129,19 53 31,20-1 0,-20 1-352,40-2 32,-20 29-128,20-28 96,-1-26-480,1 27-193,0-53-64,0 25-928,-20-26-1378,0-26-4164</inkml:trace>
  <inkml:trace contextRef="#ctx0" brushRef="#br1" timeOffset="163023.3234">2183 14784 18097,'18'0'-641,"3"26"897,-1-26 225,20 0 287,-1 0-383,1 0-353,-1 0-545,21 0-1024,-21 0-3716</inkml:trace>
  <inkml:trace contextRef="#ctx0" brushRef="#br1" timeOffset="163607.3573">2916 14625 4067,'-18'53'10602,"18"-27"-10826,-21 0 320,21 28 257,0-1-193,21 0-96,-21-2-192,38-23-129,-18-1 193,39-1-32,-18-52 192,-1 26-128,-1-27 64,1-26 64,-20 27 65,-1-27 255,-19 26 129,0 1-385,0-1-513,0 27 225,0 0-192,0 27-161,0 26 193,0 0 160,20 26 96,0 1 0,0-1 64,0 1-32,-1-2 64,1-24 128,-20-1 545,20-28 192,-20-25 352,-20 27 160,20 1-223,-20-28-257,-19 25-705,19-25-320,-20 0-1185,1-25-513,-1-3-2626</inkml:trace>
  <inkml:trace contextRef="#ctx0" brushRef="#br1" timeOffset="163795.3683">3552 14652 18641,'20'0'641,"0"0"-321,-1 0 1410,21 0-962,-20 0-704,0 0-352,-1 0-1057,1 0-1185,0 0-2211</inkml:trace>
  <inkml:trace contextRef="#ctx0" brushRef="#br1" timeOffset="163920.3757">3611 14757 16335,'0'53'160,"0"-26"545,20-27 672,0 25-512,20-25-769,-1 0-897,1 28-1217,1-28-3171</inkml:trace>
  <inkml:trace contextRef="#ctx0" brushRef="#br1" timeOffset="164242.3934">4108 14598 16751,'-20'27'801,"0"0"-897,0 25 673,0 1-1,20 0-320,0-1-160,20 2-128,0-1-288,0-26 0,39-1 192,-19-26 160,-1 0 64,22-26 192,-23-1 96,-17-26 257,-1 27 128,0-27-161,-20 0-576,-20-1 257,-21 2-289,3-1-64,-3 26 64,-18 1-161,19-1-95,1 27 96,-1 0 96,20 0-641,20 0-1152,20 0-2403,0-25-5221</inkml:trace>
  <inkml:trace contextRef="#ctx0" brushRef="#br1" timeOffset="164375.4009">4544 14333 12940,'0'0'5125,"0"28"-4997,0-28-96,20 25-160,-20 2-1154,0 0-5284</inkml:trace>
  <inkml:trace contextRef="#ctx0" brushRef="#br1" timeOffset="164509.4089">4663 14837 18801,'0'53'609,"0"-53"640,0 0 192,0 0-1505,0 0-1313,21 0-1281,-21 0-5094</inkml:trace>
  <inkml:trace contextRef="#ctx0" brushRef="#br1" timeOffset="165619.4729">6271 7921 7366,'-18'-25'2915,"-3"25"-1986,1-28-128,-20 28-545,1 28 0,-21-28 65,1 25-257,-2 29-64,2-28 32,0 1 0,-1 0 0,21-1-32,-1 1 32,20-2 32,0-25 32,20 0-64,0 0 0,0 27 833,20-27-32,0 27-577,0-1-128,0 28 64,-20-2 0,0 1-96,0 0-96,0 26 0,-20 1-32,0 0-64,20-1-32,-20 1 96,20-2 0,0-24 64,0-2-32,20 2 32,-20-28 32,0 2 32,20-28-32,0 0 1,-1 25-1,1-25 0,20 0 0,-1 0-128,-19 0 64,41 25-32,-23-25-97,3 28-255,-2-28-192,21 0-193,-21 0 64,21 0 257,-19 0 288,-3-28 192,3 3 352,-3 25 513,-17-25 352,-21-3-192,0 2-128,0 26-32,-21-28-32,21 2-417,-18 26-352,-2-26-32,20 0-96,0-1 64,0 0-96,0-26 96,0 1 32,0-28-64,20 1-32,-20-26 0,0 24 96,0-51-64,-20 26-96,20 26 160,-21 2 160,21 24 289,0 2-97,-20 52-31,20-28-385,-20 28-705,2 28-1473,18-2-4196</inkml:trace>
  <inkml:trace contextRef="#ctx0" brushRef="#br1" timeOffset="166549.5259">5736 14361 8872,'19'-53'608,"-19"-1"225,0 26 833,0 3 63,-19-2 65,-1 1-417,0 26-704,-20 26-289,1 26-127,-22 2-129,23 27-128,-3 24-32,3 1 32,-3 0 288,21 26-288,20-52 64,40-1-64,-19-26-32,38 1 0,-1-29 128,3 2-320,-2-27-192,20-27-225,1 2-576,-21-29-1890,0 28-3844</inkml:trace>
  <inkml:trace contextRef="#ctx0" brushRef="#br1" timeOffset="166816.5413">6053 14757 10762,'-59'80'2146,"18"-55"-1506,23 29 321,18-1 96,0 0-320,18-26-449,23 0-128,18-2 65,1-25 255,-21-25-64,21-2 1,-1 0 95,-19 1 225,1-29-321,-41 30 161,-20-29 448,-1 29-256,-37-2-545,17 1-64,-19-1-160,21 27-96,-1 0-224,1 27-705,39-27-353,0 26-127,19-26-353,21 27-704,0-27-1762,39 0-3396</inkml:trace>
  <inkml:trace contextRef="#ctx0" brushRef="#br1" timeOffset="167034.5533">6451 14757 10986,'19'0'3459,"-38"0"-1441,-21 0-448,20 0-481,-19 27-673,19-1-320,-1-26-96,21 27-288,21-2 512,-1 3-224,-2 23-64,23-51 96,-21 28-96,19-1 128,-19-1-64,-20 1 32,0-27 32,0 27 128,0-27-96,0 25-96,-20-25-416,1 0-705,19-25-833,-20 25-2498</inkml:trace>
  <inkml:trace contextRef="#ctx0" brushRef="#br1" timeOffset="167191.5628">6550 14757 7302,'79'0'8232,"-59"0"-8008,19 27 673,1-27 577,-19 26-97,17-26-929,3 0-576,-21 0 192,-2 0-384,3 0-513,-21 0-1313,0-26-2146,0-1-5445</inkml:trace>
  <inkml:trace contextRef="#ctx0" brushRef="#br1" timeOffset="167349.5718">6767 14440 14733,'0'132'897,"0"-52"256,20 52 673,-20-26 576,21 0-1441,-1-1-929,-20-25-993,20-27-1024,-20-1-738,0-25-6630</inkml:trace>
  <inkml:trace contextRef="#ctx0" brushRef="#br1" timeOffset="167812.5983">7502 14121 1825,'-20'-79'8520,"1"79"-5861,-21 0-994,20 26-287,0 54-161,-19-2-352,19 29-225,0 26-63,20-27-481,0 26-160,20-26 96,0-26 0,0-1-256,19-26-225,1 1-640,19-2-929,-19-52-2818</inkml:trace>
  <inkml:trace contextRef="#ctx0" brushRef="#br1" timeOffset="168151.6177">7741 14174 15054,'0'134'96,"0"-56"-96,0 29 384,20 25 1250,-20-27-641,0 2-705,0-28-448,19 1 256,-19-27-32,20-26 384,-20-27-159,0 0 255,0-27-384,20-26-128,-20-2-160,20 4-32,0-2-192,0 0-257,-1-1 833,1 54-224,0 0 193,0 0 191,1 27-128,-21 26-96,0-1-160,0 2 0,0 26-384,0-27-1025,18-1-1666,2-25-3716</inkml:trace>
  <inkml:trace contextRef="#ctx0" brushRef="#br1" timeOffset="168525.6391">8178 14837 11178,'-60'53'5413,"39"-2"-5125,3 4 417,18 25 384,18-28-320,3 1-449,39-26-192,-1-1-128,0-26-32,21-26 64,-21-1 64,0-26-64,-18 26 33,-21-25 31,-20-1-64,-20 26 32,-21-26-256,3 27-97,-23-2-255,-18 28 255,20-25 193,19 25 0,1 25 0,19 3 160,0-2 0,40-1 161,-20 3 287,39-1-96,1-1-191,19 1-129,-19-27-32,19 27 64,-19-27-224,1 0-192,-23 0-737,2 0-1442,-20-27-5188</inkml:trace>
  <inkml:trace contextRef="#ctx0" brushRef="#br1" timeOffset="168885.6592">8575 14068 14285,'39'0'384,"-39"53"97,20 0 608,0 53-64,-20 0 64,0 1-64,0 25-513,0-27-544,0 2 192,0-28-288,20 1-224,19-27-769,1-1-641,1-52-1569,-3 0-5894</inkml:trace>
  <inkml:trace contextRef="#ctx0" brushRef="#br1" timeOffset="169059.6693">8911 14545 15182,'0'80'352,"0"-53"-224,41 51 417,-21-51 352,19 26-481,1-1-512,19-24-673,-19-28-96,0 0-384,-1 0-1537,-19 0-3300</inkml:trace>
  <inkml:trace contextRef="#ctx0" brushRef="#br1" timeOffset="169211.6783">9110 14625 12812,'-39'105'160,"19"-25"-32,0-28 448,20 2-544,0-1-640,0-26-1410,20-27-1057,0 0-3043</inkml:trace>
  <inkml:trace contextRef="#ctx0" brushRef="#br1" timeOffset="169419.6902">9249 14201 15214,'41'79'1345,"-3"-26"-416,3 27 416,-3 0 33,3-1-129,-21 1-1025,0-2-192,0-24-352,-20 24 512,0-24-801,-20-1-768,0 0-705,0 1-2690</inkml:trace>
  <inkml:trace contextRef="#ctx0" brushRef="#br1" timeOffset="169587.6998">9646 14941 15790,'0'81'513,"-20"-27"-385,20-2 865,-39 1-577,19-26-448,0 25-1345,0-26-3107</inkml:trace>
  <inkml:trace contextRef="#ctx0" brushRef="#br1" timeOffset="170205.7352">9924 14704 13228,'-19'-26'1313,"-1"26"-512,20 0-192,0 26-577,0 27 96,0 0 160,20-1-192,-20 2 0,39-1 0,-19 0-64,20-26 128,-21-27 129,21 0 127,1 0 1,-23-27 31,2 1 0,0-1-63,-20-26 127,0-1-127,0 29-385,0-28-193,-20 53-351,20 0-257,0 0 0,0 53 481,0 26 64,20 1 0,1 0 192,-1-2-1,-20 28 130,18 0-1,-18-27 192,0-26 320,-18 1 257,18-29 288,-20 30 96,-21-29-384,21 28-641,-19-54-192,-1 25-576,-19-25-1,19-25-159,1-3 31,-1 2-833,20-27-1024,0-27-2339,1 0-5539</inkml:trace>
  <inkml:trace contextRef="#ctx0" brushRef="#br1" timeOffset="170465.7501">10242 14148 14862,'-39'-27'2850,"39"27"-2401,18 27-481,23 26 961,18 26 416,-19 2-96,20 24-512,-1 1-161,-18 0-287,-3 0 223,-17 26-352,-21-26-32,0-27-256,-21 28 96,1-55-256,2 1-97,-3 0-255,-19-26-545,20-2-1025,20-25-2082</inkml:trace>
  <inkml:trace contextRef="#ctx0" brushRef="#br1" timeOffset="170747.7662">10936 14730 1953,'0'27'13966,"20"-27"-13390,0 0 1058,1 0 320,-1 0-705,18 0-449,3 0-575,-2 0-65,1-27-256,-20 27-1410,0 0-1344,-20 0-4742</inkml:trace>
  <inkml:trace contextRef="#ctx0" brushRef="#br1" timeOffset="170891.7743">11017 14916 14830,'0'53'1793,"18"-53"-960,23 27 865,-1-27-193,19 0-416,-19 0-1185,-1 0-256,1 0-1122,-40 0-1473,20 0-13164</inkml:trace>
  <inkml:trace contextRef="#ctx0" brushRef="#br1" timeOffset="173638.9309">9567 9936 4676,'0'0'1249,"0"0"-320,0 0-192,0 0 416,-20 0 224,20-28-256,0 28-256,0 0 0,0 0-64,-20 0-65,20 0-319,0 28-289,-19-28 0,-1 25-96,0 28 0,-20-26-64,19 26-32,3 27 32,-22-28-128,19 55 64,-17-28-1,17 27-31,1 0-32,20 26-160,0-26-289,0 0 1,41 0-129,-23 0 385,23-26 224,17-27 128,-17-1 32,38-25 96,1-27-64,0 0 128,-1-52 32,0-2-64,-19 1-160,19-26 32,-40-27 97,21 26 511,-39-26 225,-3 0-160,-18 0-385,-39 28 32,19-29 1,-39 0 351,-1 2 193,1 52-160,-20-27-257,18 28-63,3 25-289,17 27-256,-18 0 64,39 0-385,0 0-159,0 27-321,20-1-1698,20 0-5316</inkml:trace>
  <inkml:trace contextRef="#ctx0" brushRef="#br1" timeOffset="174295.9689">10122 11180 9801,'-18'0'1729,"18"0"-800,-21 0 481,21 0 63,0 0-32,0 0-704,0 0-128,21 26-65,17 1-159,3 0-1,-3-1-32,23 28 33,-2-2-65,21-26 64,-1 28-288,-20-28 161,20 0-193,-18 0 0,-2 2 0,1-28 32,-21 0-192,-39 0-192,20 0-705,-20 0-673,0 0-1569,-20 0-4452</inkml:trace>
  <inkml:trace contextRef="#ctx0" brushRef="#br1" timeOffset="174642.9884">11155 11550 11883,'0'0'2146,"20"0"-1506,0 0 1282,0 0-577,0 0-159,19 0-546,1 0-512,-19 0-224,17 0-384,-18 0-353,1 0-1345,-21 0-2338,0 0-2915</inkml:trace>
  <inkml:trace contextRef="#ctx0" brushRef="#br1" timeOffset="174815.9989">11294 11710 7879,'59'0'1954,"-39"0"-1057,0 0 1024,1 0-447,-1 0-257,-2 0-1121,-18-28-320,21 28-1346,-21 0-3042</inkml:trace>
  <inkml:trace contextRef="#ctx0" brushRef="#br1" timeOffset="175234.0228">11849 11445 10890,'0'-27'3908,"0"27"-3844,0 0 704,-18 0 97,-3 0-384,1 0-353,0 27-128,0 26 32,1-27-64,19 28 64,0-28-96,19 27-32,1 0-1,0-26-95,21 0 32,-3-1 32,3 0 128,-3-26 64,3 0 64,-1 0 257,-1-26 127,-19 0 1,0-1-129,-20 0-256,0-1 32,0-24-64,-20 26-96,0-28-64,1 2 96,-21 26-96,0-28 64,1 28-96,19 26 0,-21-27-1249,21 54-3332</inkml:trace>
  <inkml:trace contextRef="#ctx0" brushRef="#br1" timeOffset="177131.1313">15959 9432 5733,'0'0'1826,"0"-27"-321,0 27-736,-20 0 480,20-26 513,-20 26-705,1-27-609,-1 27-256,-20 0 32,1 0-95,-1 0 31,-1 0-64,-17 0-96,17 0 64,-18 27 64,-20-1-64,39-26-32,-19 27 96,-1 0 128,21-2-159,-2 28 127,1-26 32,22 26-160,-23 27-32,21-28-32,0 1 32,20 1-32,-19-2 0,19 28 0,-20-27 0,0 0 129,20-1-33,-20 2-32,0 24 0,20-23-32,0-3-32,0 1 64,0-1-96,0 30 0,20-30 32,0 1 32,-20 26 0,20-26 160,19 0 33,-19-1-129,0 2 128,21-1-96,-3 0-32,3-1-96,18-24 64,21-2-128,-21 27 0,20-26 64,0-1-128,20 1 128,-18-27 32,18 27-64,-20-27 0,21 0 0,-21 0 0,0 0-64,1-27-160,-21 27 128,0-27 0,-19 1 32,1-1 64,-2 0 32,-19 1 64,20 0 128,-21-27-32,1 0 97,0-1 95,0 2 128,0-1-95,-1-27-161,1-25-32,-20 25-96,20-26-63,-20 26-1,20-25 0,-20-2-96,-20 27 64,0-25 96,0 25 128,-19 1 64,-1 26-160,-19 0-63,19-1-33,-19 3-160,-2 23-65,22 28-191,-21-26-160,21 52-385,-1-26-641,20 54-672,1-29-2370</inkml:trace>
  <inkml:trace contextRef="#ctx0" brushRef="#br1" timeOffset="177831.1713">16714 11074 10409,'0'0'897,"0"0"-352,0 0 896,0 0 225,0 0-289,0 0-320,19 0-224,1 27-289,0-27-159,20 0-1,-1 25-160,22 3-160,18 24 32,0-25-32,20 26 0,0 26-31,0-26-1,21 1-64,-1 24 32,1-24 64,18 24-32,-19-23 32,0-28-64,-19-1 0,-42 0 32,3-26-32,-41 0 128,-20 0-577,-20-26-576,0 26-736,0-26-1538,-19 26-8905</inkml:trace>
  <inkml:trace contextRef="#ctx0" brushRef="#br1" timeOffset="178496.2093">18679 11816 16687,'-19'0'865,"19"0"352,0 0 129,19 0-257,1 0-321,20 0-640,-1 28 321,1-28-385,-20 0-128,19 0-256,-19 0-930,20 25-575,-40-25-994,21 0-2722</inkml:trace>
  <inkml:trace contextRef="#ctx0" brushRef="#br1" timeOffset="178662.2189">18778 11922 6181,'-39'27'6182,"39"0"-5829,0-27 447,0 26 930,20-26-32,-1 0-609,21 26-289,-20-26-319,19 0-353,1 0-416,-20 0-1026,19 0-1568,-19 0-4357</inkml:trace>
  <inkml:trace contextRef="#ctx0" brushRef="#br1" timeOffset="178905.2328">19393 11682 13805,'0'-25'1633,"0"25"-384,0 0 449,0 25-449,0 3 160,0 26-416,0 26-160,-20-28-256,40 28-193,-20-2-192,0 2-32,20 0-64,1-28 1,-1 2-322,0-1-639,-2-26-546,-18-2-896,21 2-1666</inkml:trace>
  <inkml:trace contextRef="#ctx0" brushRef="#br1" timeOffset="185742.6238">1209 10836 10730,'-40'0'1249,"21"0"-224,-1 0 544,0 0 417,0 26-256,0-26-705,20 0-513,-19 0-159,19 0-1,19 0 385,1 0-417,0 0-64,20 27-32,19-27-128,20 25-63,2-25 63,-2 28-96,0-28 32,-20 0-32,22 26-96,-43-26-321,23 0-255,-43 0-193,3 0-352,-1 0-2243,-40 0-8967</inkml:trace>
  <inkml:trace contextRef="#ctx0" brushRef="#br1" timeOffset="186031.6404">1428 10704 16047,'-20'0'-321,"20"0"321,0 26 705,20-26 256,0 26-417,19 0-351,1 1-65,0 0-160,19-1 96,0 26-64,2-24 64,-2-2-128,-19-26 128,-1 26-160,1 1 224,-40 0 448,0-1 1,-20 1 64,-19-2-1,-21 3-287,1-2-225,-2 27-160,2-26-705,0 26-1473,19-1-2595</inkml:trace>
  <inkml:trace contextRef="#ctx0" brushRef="#br1" timeOffset="190425.8908">17190 11126 6886,'0'0'993,"0"0"1313,0 0 321,-20 0-385,20 0-513,0 0-383,0 0-321,0 0-129,0 0-255,0 0-385,0 0-63,0 0-97,20 28 0,-20-28-32,20 0 0,0 0 64,19 26-32,-19-26 0,21 26 0,-3-26 96,3 0-63,18 0-33,-19 27 0,19-27-128,20 0 64,-19 0 32,20 0-32,-20 0 0,-1 0-64,0 0 32,1 0 0,-1 0-32,2 0 64,-2 0 96,-1 27-224,3-27 128,-2 0 0,1 0 0,-1 0-32,20 0 32,2 0 0,-2-27-64,0 27 64,0 0-96,20 0 64,-20 0 0,-18 0-160,18 0 128,-20 0-128,1 0 128,19 0-33,-18 0 130,18 0-97,0 0-1,0 0 98,20 0-33,0 0-32,1 0 64,-21 0-64,20 0 128,-18 0-224,-2 0 64,0 0 64,0 0-64,1-27 64,-21 27-96,41 0 96,-21 0-32,20 0 32,0 0 96,0 0-192,21-26 192,-41 26-128,20 0 160,-18 0-160,-23 0 32,22-26 0,-20 26-32,-1 26 0,0-26 0,1 0 0,-1 26 0,2-26-32,-2 0 64,-19 27-32,-20-27 32,-1 0-32,-19 0 96,0 0 96,0 0-128,-39-27-192,19 27 96,-21 0-64,3 0 0,-3 0-96,3 0-128,-23 0-1,21-26-63,-39 26-161,20 0 65,-40 0 160,20 0-33,-21 0-159,1 0 95,-20 0 33,-1 0 192,-19-26 96,1 26 128,-2 0-96,1 0 128,-19-28-128,18 28 128,-18 0-96,-2 28 32,2-28 0,19 0 96,21 26-96,-22-26 0,21 26 32,-21-26-64,23 27 32,-23-27 0,21 27-224,-1-27 512,1 0-160,20 26-128,-1-26 32,1 27 0,20-27 32,0 0-96,0 0 32,19 0-256,1 0 320,-2 0 256,2 0-256,19 0 32,1-27 1,-21 27-97,21 0 64,19 0-32,-20 0-32,1 0-32,19 0 32,-1 0-32,1 0 32,2 0 0,-2 0 0,20 27 32,0-27 0,-21 0 0,21 0 32,0 0 32,-20 0 96,20-27-64,0 27-32,0 0 0,0 0 32,0 0-31,0 0 95,20 0 192,21 0-384,-3 0 128,23-26 0,-2 26-96,20-27 0,20 27-64,21 0 96,19 0-64,19-27 0,2 27-32,-2 0 0,20 0 64,21 0-128,-1 27 64,21-27-64,-21 0 96,21 27 0,-1-27 0,-19 26-32,-1-26-160,-19 0 96,-20 0 64,-1 27 32,-18-27-256,-21 0 95,1 0 1,-21 27-128,-20-27 160,20 25 64,-20-25 64,0 27-64,21-27 32,-21 0 32,1 0 0,-1 0 160,0 0 96,-18 0 128,-2 0 1,0-27-1,-19 27-224,0 0 1,-40 0-65,0 0 32,0 0-224,-40-25-129,0 25 33,-19 0-96,0 0-449,-22 0 193,2-27 127,0 27 161,-20 0-320,-21-27-706,1 27 161,-19 0 256,-1-26 513,-40 26 352,-1-27 64,-37 27 289,-1-27 191,-41 27-320,22 0-224,-2 0 32,20 27-32,1-27 0,19 27-32,1-1 32,40-26 96,-2 27 193,22-27 159,-1 27-128,39-27 1,21 0-97,0 0-96,19 0-96,21 0 0,-1-27-32,20 27 64,-1 0-96,1 0 64,2 0-64,-3 0 96,21 0 0,0 0 128,0 0 97,0 0-1,0 0-64,0 0 193,21 0-225,-3 27 32,2-27-96,21 0-96,18 0-32,1 0 96,19 0-448,20 0 192,21 0-417,-1 0 65,19 0 63,22 0 193,38 0 64,1 0 160,19 0 192,1 0 32,18 0-64,-18 25 161,-1 2 127,1-27 0,-21 26-63,-40-26-193,-18 27 160,-21-27-32,-40 0 1,0 0-129,-38 0-32,-2 0 128,-19 0-416,-20 0 96,0 0-641,-39 0-896,-1 0-1058,-19 0-2402</inkml:trace>
  <inkml:trace contextRef="#ctx0" brushRef="#br1" timeOffset="193643.0757">9229 11604 1473,'-20'-26'1633,"1"26"-287,19 0-385,-20 0 96,20-28 352,0 28-128,0 0-352,0 0 64,-20 0 32,20 0 96,0 0-160,0 0-224,-20 0-257,20 28-64,0-28-127,0 26-97,0 0-128,0 1-32,0 26-32,0-26 32,0 0 32,0-1 32,0 0 64,0 2 1,20-3-33,20 2 0,-1-27-32,1 0 0,19 26-64,2-26 0,18 0 0,0 27-32,20-27 0,-20 0-64,21 0 32,-1 27 0,0-27-128,20 0-64,-19 0-65,-1 0-159,20 0-1,-20 0 65,1 0 96,-1 0 64,20 0-161,-20 0 33,1 26-32,-1-26-417,0 0 288,0 26 385,1-26 128,-1 0 0,0 0 64,0 0-64,0 0 96,-20 0-32,22 0 32,-2 0 65,1 0-1,-1 0 32,0 0 352,0-26 33,19 26 32,-19-26 63,-18 26-351,-2-27-225,-20 27 64,1 0-160,-1-27-32,2 27 64,-22 0-64,1 0 32,-20 0-32,19 27 64,1-27 0,-20 0 64,-1 0 0,1 0 0,0-27 192,0 27-96,-20 0-63,21 0 127,-21 0 320,18 0 65,-18 0 32,0 0-353,0 0 256,20-26-255,-20 26 31,0-27-32,20 27 33,-20-25-1,0-3-128,0 2-96,0-27-128,0-2-32,0 3-288,-20 0-1089,0-2-705,2 28-3716</inkml:trace>
  <inkml:trace contextRef="#ctx0" brushRef="#br1" timeOffset="196225.2233">20703 11737 8968,'20'0'1281,"-20"0"193,21 0 191,-21 0-544,0 0-32,20 0-352,-20 0-289,20 0-31,-20 27-65,18-27-288,-18 26 32,21 0-96,-21 2 128,20-3-224,-20 2 192,20 26-64,-20 0 129,0-1-1,0 2-32,0 24-128,0 2 0,0 0 0,-20-1 64,0 1-96,-19-1-32,19 27-32,-21-26 128,21 0 32,-19 26-64,-1-26 0,1 25 32,-21 2 192,1-2-32,-1 0-32,1 2-31,0 0-97,-2-27 64,2-2 96,-21 28 96,21-53-64,-20 26-64,0-26 33,18 0 63,-18-1-192,20 2-32,-21-26-32,21-3-64,-20 3-128,18-3-129,22-25-255,-1 27-353,20-27 64,0 0 32,20 0 97,0 0-385,0 0-1218,0 0-735,0 0-3108</inkml:trace>
  <inkml:trace contextRef="#ctx0" brushRef="#br1" timeOffset="196514.2399">19255 13962 13484,'-20'0'897,"20"0"-865,0 27 705,0 0 608,-20-1-576,20 0-545,-20 27-96,20 0 96,-20-1 225,1 2-161,19-1-64,0-25 97,0 24 95,0-25 193,19-1-33,21 1-95,0-27 31,19 0-96,0 0 193,-19 0-289,21 0-256,-22 0-192,1 0-544,-40 0-834,0 0-1344,0 0-5062</inkml:trace>
  <inkml:trace contextRef="#ctx0" brushRef="#br1" timeOffset="197513.2971">12148 15076 12107,'-20'25'1505,"0"-25"-384,0 0-512,40 0-96,0-25-1,19 25 0,1 0 1,1 0-193,18 0 257,0 0-225,-19 0-192,19 0-96,1 0-64,-21 0-192,1 0-192,-20 0-609,-20 0-865,0-27-3075</inkml:trace>
  <inkml:trace contextRef="#ctx0" brushRef="#br1" timeOffset="197888.3183">13041 14598 12139,'0'0'1249,"0"0"-1089,0 54 737,0-2-128,0 28-32,-20-2-97,20 29-352,0-27-255,-20 25 31,20 1-289,20-53-415,-20 27-930,20-28-1729,19-24-3876</inkml:trace>
  <inkml:trace contextRef="#ctx0" brushRef="#br1" timeOffset="198559.3558">13378 15128 14541,'-19'26'577,"-1"1"-545,0 0 352,0 25-256,20 1-64,-20 0-96,40-26-64,0 25-32,0-24 0,19-28 224,1 0 96,-20 0 385,1-28 95,-3 1-63,-18 2 32,0-28-97,0 26 33,-18 0-225,-3 1-256,1 0-96,0 0 0,20-1-128,0 27-32,0 0-481,20 0 353,21-27-128,-3 27 95,23 0 129,-23 0 128,23-26 128,-22 26 0,1 0 0,-40 0-96,0 26-32,0 1 96,-20 0-32,0 25 0,1 1 0,-1-26-32,20 26 64,-20-28-352,40 2 32,0 1 63,-1-28 129,21-28 96,0 1 96,-21 2 289,21-28 351,-20 26 33,-20-26-128,0 1-449,0 25-256,0 27 32,0 0-288,-20 0 95,20 27 161,0 25-32,0 1 64,0 27 0,20 0 64,1-1-32,-3-26 0,2 26-32,0-51 0,-20 24 160,0-26 96,21 28 545,-21-29 737,-21 2-161,1-1-320,-18-26-353,-3 27-511,1-27-161,1-27-128,-21 27-193,21-26-448,-1-1-223,-1 2-514,3-2-544,17 0-1089,21 1-6918</inkml:trace>
  <inkml:trace contextRef="#ctx0" brushRef="#br1" timeOffset="198999.381">14331 14413 11370,'21'-27'2242,"-21"2"-1024,0 50 63,-21 2-641,1 26 225,0 26-32,1 54-160,19-1-129,0-1-127,0 4-129,0-3-224,19-54-64,1 29 128,21-55-96,-21 1-256,18-26-257,23 0-351,-22-2-706,1-25-1505,-20-25-5509</inkml:trace>
  <inkml:trace contextRef="#ctx0" brushRef="#br1" timeOffset="199223.3938">14708 14440 17392,'20'26'128,"-20"1"-64,0 52 321,20 1 159,-20 25 353,0 0-353,0 2-448,0 25 577,0-25-641,0-29 64,21 2-288,-21-28-384,0 3-289,20-30-449,-20 2-1632,0-27-6727</inkml:trace>
  <inkml:trace contextRef="#ctx0" brushRef="#br1" timeOffset="199482.4092">14987 15154 17936,'-20'27'929,"20"-27"-961,20 0 641,-1 0-321,21 0-128,0 0-32,-1 0-256,1-27-224,-19 27-481,-3 0-1281,2 0-4484</inkml:trace>
  <inkml:trace contextRef="#ctx0" brushRef="#br1" timeOffset="200016.4403">15384 14466 13356,'0'-26'609,"0"26"-481,20 53 320,-20-1 353,19 55-321,1-2 65,-20 28 32,20-1-1,-20 0-63,20-26-353,-20 0-160,0-27 96,0-26 32,0-26-96,0 0 96,0-27 417,0-27-129,20 0-192,-20-26-128,0 1-96,19-1 160,1-1-288,-20 2 32,20 26 96,0-1 192,1 27-160,-3 27 161,-18-1-33,20 26-64,-20-25-96,0 53 64,0-28-512,21 1-97,-21 1-480,0-1-801,0-26-1088,20-1-1699</inkml:trace>
  <inkml:trace contextRef="#ctx0" brushRef="#br1" timeOffset="200391.4609">15900 15234 12235,'0'-26'673,"0"26"192,-20 26 63,0 26-31,0 2-96,20-1 96,0-1-128,0 1-257,20 1-224,0-1-192,19-53 33,1 27-65,1-27 32,-3 0 32,23-27 0,-23-1-32,-17 3 32,-1-2-32,-20-25 32,-20-3-192,-19 30-224,-1-28-160,-21 26 159,22 0 225,-1 27 321,1 0-33,19 27-32,0 0-128,20-1 32,0 1 64,20-2-64,0 2-32,19 1-32,1-3-32,-1 2-192,1-27-512,1 0-738,-21 0-1505,-2-27-4420</inkml:trace>
  <inkml:trace contextRef="#ctx0" brushRef="#br1" timeOffset="200651.4763">16396 14545 16559,'-40'0'192,"20"0"-64,1 53 609,-1 1 256,0 24 64,20 2-416,0 0-257,-20 26 193,20-1-161,0-25-416,20-1 32,0-26-96,0 0-288,19-1 31,-19-25-511,0 1-418,1-28-1024,-3 0-2210,2-28-7654</inkml:trace>
  <inkml:trace contextRef="#ctx0" brushRef="#br1" timeOffset="200802.4847">16516 15101 8327,'0'-25'7592,"0"25"-6632,0 0 65,18 25 97,3 2-482,-1 26-320,0-26-95,19 25-193,-19-26-96,20 1-481,-1-27-800,-19 0-801,0 0-2531</inkml:trace>
  <inkml:trace contextRef="#ctx0" brushRef="#br1" timeOffset="200978.4953">16753 15022 9224,'-59'54'5253,"39"-29"-4965,-39 55 289,19-27 1313,-1 26-1186,23-26-768,-2-1-736,-1 3-546,42-30 193,-1-25-1121,-2 0-5669</inkml:trace>
  <inkml:trace contextRef="#ctx0" brushRef="#br1" timeOffset="201199.5079">16813 14625 12748,'39'53'2274,"-19"-1"-929,1 28 0,19 26 33,-1-26-418,1 0-127,-1-2-384,1-24 31,0-2-416,-40 1 32,19 0-32,-19-1-96,-19-25-288,19 1-449,-20-3-992,0 2-1186,20-27-7527</inkml:trace>
  <inkml:trace contextRef="#ctx0" brushRef="#br1" timeOffset="201545.5277">17170 14226 3651,'-20'-25'14734,"20"-2"-14254,0 27-255,20 27 832,0-2 32,20 3-641,-1 51-160,22 1 161,-2 27 63,0 25 161,1 0-449,-40-26-192,19 26 32,-19-53 96,0 28-192,-20-29 64,0 2-64,-20-28 128,-20 28-320,21-26-416,-21-1-962,0 0-1185,1 1-4932</inkml:trace>
  <inkml:trace contextRef="#ctx0" brushRef="#br1" timeOffset="203647.648">12406 16346 4035,'-20'27'6022,"0"-27"-5349,1 0 95,19 0 161,-20 0 481,20 27-514,-20-27-607,20 0 127,0 0 129,20 0 63,0 0-63,19 0-321,1 0 417,-1 0-385,21 0-32,19 0-384,0-27 480,0 27-288,22 0 0,17-27 0,1 27-64,21-26 32,-2 26 64,22 0-64,-2-26 0,22 26 96,-2-26-32,0 26 65,21-27-129,-1 27 160,0 0-256,1-27-161,-1 27 546,1 0-321,-19 0 32,18 0 32,-20 0-32,1-28 32,-20 28-32,-1 0 128,-18 0 128,-22-25 0,1 25-224,-20 0 128,1 0 1,-1-27-65,-19 27-64,-21 0-64,0 0 32,-18 0-160,-1 0-65,-21 0-191,1 0 416,0 0-448,-20 0-353,-20 0-384,20 0-321,-20 0-576,-19 0-2722</inkml:trace>
  <inkml:trace contextRef="#ctx0" brushRef="#br1" timeOffset="205811.7717">9468 6200 14285,'-20'0'769,"20"0"-65,0 0-640,0 27 193,0 25-1,20 1-32,-20 0-192,20 26 32,-20 1-32,20 0 32,-1 27 353,1-30-65,-20 3 64,20 27-95,-20-29 31,20 29 0,-20-2-191,20-25-33,-20-1-32,19-24 64,-19 23-128,0-51 256,20 26-160,-20-27 193,20 0-97,-20 1 32,21 0 161,-1-1-97,-2-26-32,23 28 0,-21-28-192,19 0 1,1 26-65,0-26 32,-1 0-32,21 0 0,-1 0 32,0 0-32,22-26-32,-22 26 32,20 0-32,20 0 32,-18 0-64,-2 0 32,20 0 0,-20-28 0,20 28-32,0 0-64,1 0 64,-1 0 64,0 28-96,0-28 160,21 0-128,-21 26-32,0-26 128,0 25-64,21-25 0,-1 28 0,0-28 0,-1 25-64,2-25 160,-1 0-128,21 0 32,-23 0-64,23 0-32,-1 0 64,20 0 0,-20 0 32,-1 0 32,22-25-97,-21 25 130,19-28-65,-18 28-32,-2 0 32,2-25 32,-21 25-32,0 0-129,-1-26 65,-19 26-96,1-28 0,-1 28 160,0 0-32,0-26 32,-18 26 32,-22 0 32,1 0-192,-1-27 160,0 27-32,-39 0 128,20 0-224,-19 0 160,-3-27 0,-18 27-32,0 0 128,0 0 33,0-26-225,0 26 32,0-26 96,0 0-32,-18-1-32,18 0 0,0 1-32,0-26 0,0-3 0,0 3 0,0-28-160,18 0 96,2 1-33,-20-1 33,21 2-64,-21-29 224,0 2-224,0 26 160,0-1-32,0 0 64,20 27-64,-20-26 0,0 52 0,0-26 0,0 0 0,0 27-128,0 0 32,0-1-64,0-1 64,0 28 160,0-25-128,0 25 128,-20-27 0,20 27 160,0 0-160,-21 0-96,21 0-32,-20 27 32,2-27 32,-23 0 64,21 25-64,-19-25-128,-1 0 64,0 0-96,-19 0 128,0-25-32,-2 25-32,-18 0 96,0 0-32,-1 0-32,1-27 64,-21 27-161,21 0 65,-20 0 192,0 0-288,0 0 32,0 0 0,-1 0 64,1 0 160,-20 0-32,19 0-96,1 0 64,0 0 64,0 0 64,0 27-32,-1-27 0,1 0-192,0 0 96,0 0 0,-1 0-64,1 0 128,0 0-64,0 25 96,0-25-192,-1 0 192,-19 0-224,20 28 192,-21-28-64,1 27-32,20-27 96,-21 26-128,1-26 128,20 26-160,-19-26 192,-1 26-64,-1-26-32,1 27 96,-1-27 0,1 27 97,1-27-33,19 0 224,0 26-352,-21-26 32,21 0-96,0 0 96,0 0-64,0 27 64,-1-27-96,20 0 160,-19 0-64,19 0 33,1 0-162,20 0 1,-21 0-160,21 0-192,-20 0-65,18 0-223,2 0-449,-20 27-417,19-2-544,1 2-4420</inkml:trace>
  <inkml:trace contextRef="#ctx0" brushRef="#br1" timeOffset="210948.0653">2361 11524 13965,'-20'26'768,"20"-26"-832,0 0 225,0 0 575,0 0 417,0 0-256,0 0-416,0 0-257,0 0 320,0 0-31,0 0-97,20 0-127,-20 0 31,20 0-64,-1-26-64,21 26-96,-20 0 32,39-26-96,-18 26-128,18 0 160,1 0-160,-21-26 96,40 26 0,-19 0-32,19 0 128,0 0-96,21-27-32,-1 27 64,0 0 0,0-27-64,1 27 96,-1 0-31,0 0-66,20 0 1,-19 0 97,19 0-65,20-26 0,-19 26 0,-2 0 96,21 0-128,-19 0 160,19 0-224,-1 0 160,2-27-32,-2 27-32,1 0-32,1 0 64,-2 0-32,1 0 64,1 0-128,-22-25 128,1 25-64,0 0-32,1 25-32,-1-25 160,-20 0-96,0 0 0,1 0-32,-21 27 96,0-27-96,1 0 64,-21 0-32,0 26 0,-18-26-32,-1 0 0,-22 0-128,3 0-225,-21 0-608,0 0-608,-39 0-3460</inkml:trace>
  <inkml:trace contextRef="#ctx0" brushRef="#br1" timeOffset="216080.3584">19573 4292 12107,'0'0'705,"-20"0"-673,0 27 32,0-27-192,-1 0 160,-17 0 352,-3 0 449,1 0-193,1 0 33,-21 0 160,21 0-321,-21 0-416,-19-27-64,20 27-32,-41 0 64,21 0-64,-1 0-64,-19 0 128,-1 0-64,1 0 0,0 0 65,0 0-33,-21 0 0,2 0 32,-1 0-32,0 0 0,-1 0-64,1 0 64,0 0-32,1 0 0,-2 0 0,-19 0-32,19 0 96,-18 0-64,19 0 0,0 0-96,-1 0 96,-18 0-64,19 0 64,-21 0-32,1 0 32,1 0-32,-2 0 64,2 27-64,-21-27-33,19 0-127,2 0-96,-21 25 128,21-25 128,-22 0 32,22 0 0,-2 0 0,-18 27 96,-1-27-96,21 0 0,-22 0 0,20 28-32,-18-28 64,0 0-32,19 25 0,-1-25 32,-18 0-32,18 0 0,2 27-32,-1-27 64,-1 0-32,2 0 0,-1 0 64,19 0-64,-18 0 0,19 0 0,0 0 0,-1 0 0,-18 26 0,19-26 0,0 0 0,-1 0 0,1 26 0,-1-26 32,21 0-32,-19 0 32,18 0-64,21 0 64,-21 0 0,1 0-32,20 0 0,20 0 128,-21 0 0,21 0-96,-20 0-32,18 0 96,22 0-96,-1 0 0,1 0 0,-1 0-128,0 0 96,19 0 0,-17 0 64,18 0-32,-1 0 96,1 0 257,2 0 31,-3 0 65,21 28-65,-20-28-128,20 25-128,0-25-128,0 27 0,-20-1 0,20 1 0,0 26-32,0-27 0,0 27 32,-20 0 32,20 1-64,-19 26 64,19-2-64,-20 2 32,0-1 0,0 0 0,0 29-256,1-28 512,19 25-224,-20 0 128,20-25-96,-20 27-160,20-2 96,0 2 0,-20-3 32,20 3 32,0-27-64,0 25 0,-20-25 65,20 25-33,0-23 0,0-5-32,0 3 32,0 0 64,0-1 32,0-26-32,20 27 32,-20 0-96,20 0 32,-20-28-64,0 0 32,20 28-32,-20-53 0,20 26 0,-20-26-32,19 25 32,-19-26 32,20 1-32,-20 0 32,20-1 32,-20 2 32,20-2-96,0-1 64,-20-25-64,19 28 32,21-28-32,-20 0 0,1 25 32,-3-25-32,23 0 32,-1 0 65,-1 28-161,1-28 64,19 0 32,1 0 0,19 0-64,-20 0 128,22 0-224,-2 0 95,20 0 66,-20 0-1,41 0-32,-21 0-32,0 0 96,0 0-96,1 0 128,19 26-160,0-26 128,-20 0-160,39 0 160,-18 0-32,-1 0-64,21 0 64,-22 0 0,21 0-32,1 0-32,-2 26 32,-19-26-32,21 0 96,-2 0-96,1 0 64,1 0 0,-2 0 0,1 27-64,1-27 32,-2 0-96,1 0 96,-1 0 64,22 27-128,-21-27 128,-1 0-64,2 0 32,-2 0-32,1 26 0,-19-26 64,19 0-96,-1 0 96,2 27-64,-2-27 0,1 0 128,-19 0-224,19 0 128,-21 0-32,22 0-32,-21 0 96,19 0-96,1 0 32,-19 0 32,-1 0 0,19 0-32,-18 0 256,-1 0-64,0-27-128,1 27-32,-1 0 97,-1-26-161,1 26 32,1-27 32,-1 27-64,-20 0 64,21-27-64,-1 27-1,-1-26-191,-19 26 545,0 0-321,0-26 0,-18 26 32,18 0-32,1 0 32,-21-28-32,20 28 64,-20-25-32,20 25-64,-20-28-64,20 28 192,-18 0-192,-22-25 160,0 25-64,1 0 0,-21 0 96,1 0-128,1-26 64,-3 26-32,-17 0 64,19 0-32,-20-28 32,-1 28 64,1-26-32,0 26-32,-20-27 32,20 27-64,-20-27-32,20 27-64,-20-26 0,19 0 0,1 26-160,-20-26 96,20-1 128,-20 0 32,20 27 64,-20-26-160,0-1 128,20 2 0,-20-2 64,0-1 0,0 3-160,0-2 64,0 0-96,0 2 96,0-30-160,0 30 192,0-28-160,0 26 128,0-26 32,0 26 64,-20-26-160,20 1 224,0-28-160,0 28 129,0-28-97,0 1-32,0-1 32,0 0-64,0-25 0,0-2 0,0 2 32,0-2 32,0 2-64,-20-29 96,20 2-64,0 26 64,0-26-448,0 0 1313,-20 24-513,20-24-32,0 26-31,-20 1-161,1-2-160,19 1 0,-20 0-192,20 28-192,-20-29-65,0 27 33,20 28-385,-20-1-704,-19-1-1025,19 54-4261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45:13.7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5121 4392 1729,'0'0'5221,"18"0"-4580,-18 0 704,21 0-32,-21 0 65,20 0 95,0 0-608,-20 0-545,20 0-128,-1-28-32,-19 28 65,20 0 63,0 0 0,-20 0-160,20 0 0,0 0 33,-1 0 31,21 0 0,-20-25-64,21 25-64,-23 0 32,2 0-96,21 0 0,-21 0 0,19 25 0,1-25 0,-20 0 32,19 0 0,1 0-32,-1 0 64,1 0 0,19 0 0,-19 0-64,19 0 96,-18 0 1,18 0 31,-19 0-32,19 0 32,1 0 32,-1 0-32,2 0 96,-2 0-31,1-25-33,-1 25-96,0 0 0,-19 0-96,19 0 128,1 0-128,-21 0 32,22 0 32,-2 0 64,1-28-64,-1 28 64,1 0 96,-1 0-224,0-26 160,2 26-96,-2 0-32,-19 0 32,19 0 65,1-26-97,-1 26 0,0 0 0,2 0 32,-2 0 32,1 0-64,-1 0 32,-19-27 32,19 27 0,-19 0-96,-1 0 0,2 0 64,-1 0-64,-1 0 32,1 0 64,19 0-96,-19 0 96,19 0-32,-19 0 128,19 0-224,-18 0 96,-3 0 0,-18 0 32,21 0 0,-21 0 0,19 0 0,-19 0-64,20 0 32,-1 0 32,1 0 96,1 27-31,-3-27 127,3 0-32,-3 0 0,23 0 65,-2 0-225,1 0-32,19 0 0,0 0-32,0 0 32,21 0 96,-20 0-64,19 0 0,1 0-64,-1 0 0,0 0 32,19 0-32,-19 0 0,21 0 0,-1 0 0,20 0-32,-19 0 32,18 0 0,1 0 32,-1 0-64,2 0-32,-1 0 96,20 0 0,-20 0-32,-1 0 0,22 0 0,-2 0-128,2 0 160,-2 0 32,1 0-64,-1 0-32,2 0 64,-2 0-32,-18 0 128,-2 0-224,1-27 96,-19 27 0,-21 0-32,0 27 0,-40-27-64,2 0-481,-23 0-800,-18 0-1602,-20 0-8808</inkml:trace>
  <inkml:trace contextRef="#ctx0" brushRef="#br0" timeOffset="4296.2456">6550 7253 6726,'0'0'833,"0"0"640,0 0 193,0 0-65,19 0-544,-19 0-608,0 0-65,20-26-160,-20 26 161,20 0 127,-20 0-160,20 0 33,0 0-161,-20 0 0,19-27-32,1 27-64,0 0 1,0-27-65,19 27 0,-19 0-64,1 0 0,19 0 0,-22 0 0,23 0-32,-21 0 64,19 0-64,-19 0 32,20 27 0,-20-27 0,19 0 0,-19 0-32,21 0 32,-21 0-193,18 27 129,3-27 0,-3 0 64,23 0-96,-22 0-96,21 0 96,-21-27 0,21 27 64,-21 0-160,1 0 128,1-27 96,-2 27 0,21 0-64,-1 0 0,1 0 0,-1 0 0,-18 0-1,18 0 33,20 0-96,-19 0 64,19 0 0,-20 0 64,20 27 0,2-27-64,-22 0 32,20 0 32,-19 27 32,19-27-64,0 0 32,0 0-64,2 0 32,-22 0 0,20 0 0,0 26 32,2-26-32,18 0 0,-20 0 97,0 0 31,0 0 32,-18 0-96,18 0 0,0 0-32,0 0 0,-19 0-32,19 0 0,0 0 0,0 0 0,2-26 0,-2 26 0,0 0 0,-18 0 0,18 0 0,0 0 0,0 0 32,0-27-32,-19 27 32,19 0-64,-20 0 64,22 0-64,-22 0 64,20-27-32,-19 27 0,-1 0-32,-18 0 32,18 0 0,1 0 0,-1 0-32,0 0-64,21-26 32,-21 26 32,0 0 32,2 0 0,-2 0 0,1 0 32,19 0-32,-20 0 64,2 0-64,18-27 0,-20 27 0,21 0 0,-21 0 0,20 0-32,0 0 32,-18-25 0,18 25 0,0 0 32,1 0-32,20 0 0,-21-27 0,0 27 0,20 0 0,-20 0 0,0 0 0,2-28 0,18 28 0,-20 0 0,20 0 0,-20-25 0,21 25 0,-1 0 0,-20 0 0,20 0 0,-18-27 0,18 27 64,-20 0-32,20-27 32,-20 27-64,20 0 32,1 0-64,-21 0 32,20-25 0,0 25 0,2 0 0,-2 0 0,0 0 32,-20 0-32,21-28 0,-1 28 64,-20 0-32,20 0-32,0 0 0,-20 0 0,21-27 0,-1 27 0,0 0 0,-18 0 32,18 0-32,-20 0 128,0 0-96,0 0 97,20 0-65,-18 0-64,-2 0 0,0 0 32,0 0-32,0 0 32,2 0 0,-2 0 64,-20 0 32,20 0 0,-19 0-64,20 0 0,-20 0-64,19 0 0,0 27-32,0-27 64,0 0-64,2 0 64,-2 0 0,20 0-96,-20 0 128,0 0 32,2 0-32,-2 0 32,0 0-32,0 0-32,0 0 1,20-27-98,-18 27 97,18 0-64,-20 0 32,21 0 32,-21 0-32,20 0 0,-20 0 0,20 0 65,-18 0 31,18 0-96,0 0-64,0 0 32,1 0 32,-1 0-65,0 0 98,0 0 31,0 0-128,1 0 128,-1 0-64,0 0 0,0 0 0,21 0 0,-41 0 96,20 27-192,20-27 64,-19 0 192,-1 28-256,0-28 128,0 0-96,1 0 128,19 25-64,-20-25-64,0 27 96,-20-27-32,21 0 0,-21 27 32,20-27-32,0 25 32,0-25-32,1 0 96,-1 28 64,0-28-32,0 0 0,-38 0 0,-2 27-128,1-27 64,-1 0-64,20 0 32,2 25-32,18-25-96,0 0 192,0 27-96,1-27 0,-21 0 289,0 0-33,0 26-32,0-26-32,-19 0-192,19 0 0,-18 27 0,18-27 0,-20 0 0,20 27-160,-19-27-480,-21 0-514,22 0-1088,-41 26-4580</inkml:trace>
  <inkml:trace contextRef="#ctx0" brushRef="#br0" timeOffset="6358.3636">5299 6432 7142,'0'0'1826,"0"0"-1506,0-28 545,0 28 384,0 0 0,0 0-416,0 0-609,0 28 33,0-28 319,-20 27 1,20-2-161,0 28-95,0-26-129,0 26-96,0-1-32,0-25-64,0 26-96,0-26-160,0 0-257,0-2-544,0 3-737,0-28-1441</inkml:trace>
  <inkml:trace contextRef="#ctx0" brushRef="#br0" timeOffset="6690.3827">5060 6591 13805,'20'0'544,"-20"-27"-640,21 27 256,-21-27 321,20 27 319,-20-26-383,18-1-417,3 27-128,-1-25 0,0-2-97,0 27-255,-1-28-225,1 3 161,0 25 448,0-27 128,-20 27 96,20 0 32,-20 27 192,19-27 33,1 25-97,0 3-224,20-1-32,-19-27-64,17 25-160,-17 2-1890,-1-1-6663</inkml:trace>
  <inkml:trace contextRef="#ctx0" brushRef="#br0" timeOffset="26162.4965">21697 7413 5092,'0'0'1346,"0"0"-129,0 0 801,0 0-161,0 0-287,0 0-481,0 0-448,0 0-33,19 0 161,-19 26-161,20-1 33,20 28-225,-20-25-31,-1 24-161,21 2-96,-20-1-64,21-1-32,-3-25 32,-17 26-192,19-26-160,-1-2-161,-19 2-223,20-1-289,-21-26-320,1 0-897,-20 0-3075</inkml:trace>
  <inkml:trace contextRef="#ctx0" brushRef="#br0" timeOffset="26566.5188">21677 7783 2306,'0'26'5861,"0"-26"-5669,0 0 929,0 0 545,0-26-289,0 26-384,0-27-288,0 0-225,0 2-31,0-28-65,-20 26-96,20 0-63,-20-25-97,20-1 288,-21 25 385,21 3-192,0 25-193,0-26-256,-18 26 128,18 0-95,18 0-161,3 0-64,-1-28 0,20 28 64,-1 0-129,21 0-95,-1 28-256,-19-28-385,19 0-865,2 26-2978</inkml:trace>
  <inkml:trace contextRef="#ctx0" brushRef="#br0" timeOffset="90467.1745">21776 7545 1217,'-20'-28'1825,"20"28"1,0 0-224,-20 0-33,20-25-448,0 25-192,0 0-96,0 0 288,0 0-96,-20 0-128,20 0-193,0 0-223,0 0-129,0 0-256,0 0 32,20 0 65,-20 0 63,20 25 32,-20-25-64,20 28-96,19-28 33,-19 26-65,40 27-96,-21-26 0,2 26 0,17-1-64,-17 1-129,18 1-127,-19 24-320,19-24-1,-19-2-32,19-24 225,-19-3 63,-19 3-223,-1-3 31,-2 2 289,-18-27-32,0 0-97,0 0-1120,0-27-3780</inkml:trace>
  <inkml:trace contextRef="#ctx0" brushRef="#br0" timeOffset="91030.2062">21697 7863 11306,'-20'0'385,"20"0"-289,0-27 1025,0 27 160,0 0-416,0 0-609,0-27-96,0 27 96,0-26 97,0-1 63,0 0-32,0-25-31,0 26-1,-20-1 193,20-26-257,0 27-128,0-27-160,0 25 64,0 3 128,0 25 65,0-26-193,0 26-64,0 0 0,0 0-64,20 0 64,19 0-32,1 26-257,0-26 578,19 25-386,20-25-127,-18 28-192,18-3-481,0 3-801,-19-28-1441,-21 26-3299</inkml:trace>
  <inkml:trace contextRef="#ctx0" brushRef="#br0" timeOffset="112077.4099">22094 7995 1729,'0'-27'1313,"0"27"-800,0 0 576,0 0 320,0 0 353,-20 0-225,20 0-736,0 0-192,0 0 63,0 0-159,0 0-161,20 0 161,0 0 159,-1 27-63,1-1-33,20 0-319,-1 27-193,-19-25 0,20 24 32,-1-25 64,22 26-32,-23-28 0,3 2-128,-21 0-64,0-27-96,-20 0-128,19 26-801,-19-26-1506,0 0-2754</inkml:trace>
  <inkml:trace contextRef="#ctx0" brushRef="#br0" timeOffset="135177.7318">3949 11279 7559,'-20'28'608,"20"-2"-512,0 1 321,0 0 255,0-2-255,0 28 31,0-26 33,0 0 127,20-1 193,0 1 288,0-27-160,19 27-289,1-2-351,19-25-97,1 27-96,20-27-64,19 26 32,0-26-64,41 0 64,-3 0-128,23 0 64,18 0 0,1-26 0,19-1 32,1 2 32,-1-2-32,1-26-64,19 26 64,-19-53 0,-1 28-32,-38 25-96,-22-27-352,-19 28-225,-58 0-384,-3 26-96,-17 0-1057,-41 0-801,0 26-1793</inkml:trace>
  <inkml:trace contextRef="#ctx0" brushRef="#br0" timeOffset="135848.7702">6629 11572 11146,'0'0'961,"0"0"-481,0 0-512,0 0 225,0 27 671,0-27-63,20 25-384,-20-25-161,39 27 160,1-1 193,-1 1-129,22 0-256,18-1-95,20 0-97,0-26 0,21 28-32,-1-28-32,0 0 0,19-28 64,2 2 32,18 0 0,-18-54 1153,18 28-865,1-2-384,-39-26 192,-2 27-160,-18 1 0,-41-1-96,0 25-32,-19 2 128,1 0-32,-41-1-288,18 2-65,-18 25-255,0-28-161,0 28-256,0 0-609,0 0-2273</inkml:trace>
  <inkml:trace contextRef="#ctx0" brushRef="#br0" timeOffset="136692.8183">9766 10193 10570,'-21'-53'2274,"-17"28"-1602,-3 25-576,1 25-160,-19 28 96,19 1 225,-19 51 63,39 2-288,0-2-32,-1 28 0,21-54-32,41 1-32,-1 0 0,-1-55 96,21 2 96,-1-27 256,-18 0 97,17-27-193,-17 2-64,-21-28-32,-20-1-63,19 28-65,-19-26-32,-19 24 32,19 2-128,-20 26 128,20 0-64,0 0-64,0 0 32,20 0 32,-1 0 32,1 0-96,20 0 32,-20 26-129,-1-26 65,1 0-64,0 0-128,0 0 32,-20 0 31,0 0 1,0 0-320,-20 0 287,20 28 514,-20-3 447,0 2-127,1 26-97,19-26-191,0 26-161,0-1-64,0-25-192,19-1-193,1 1-191,0-27-225,20 0-576,-21 0-1378,1-27-3747</inkml:trace>
  <inkml:trace contextRef="#ctx0" brushRef="#br0" timeOffset="136995.8358">10043 10856 10634,'-20'0'2114,"20"27"-1378,0-27 417,20 26-352,0 1-64,21-27-225,-3 0-287,23 0-129,-2-27 32,-19 27-64,-1-26-64,1-1 0,-40-26-32,20 26 32,-40 2-32,0-3-128,0 28-129,-19 0 161,-1 0 32,-1 28 64,3-3 64,38 28 64,-21-26 96,21 26 65,21-26-129,17 25-96,23-25-64,-2-27-128,1 26-33,-1-26-287,2-26-961,-23 26-2307,3-27-3074</inkml:trace>
  <inkml:trace contextRef="#ctx0" brushRef="#br0" timeOffset="137154.8444">10539 10776 8520,'-39'-53'4676,"19"53"-2530,20 0-576,20-26-321,1 26 416,17-26-608,23 26-544,-2 0-289,20-27-192,-19 27-96,-1-27-641,-19 27-736,-21-26-673,1 26-2402,0-27-8008</inkml:trace>
  <inkml:trace contextRef="#ctx0" brushRef="#br0" timeOffset="137312.8528">10758 10273 12427,'-20'79'3299,"20"-26"-1569,0 53 256,0-26-32,0 52-769,0-26-801,20-26-320,-20-1-320,20 1-929,0-28-961,-20-25-2563</inkml:trace>
  <inkml:trace contextRef="#ctx0" brushRef="#br0" timeOffset="138026.8936">11770 10273 11498,'0'-80'2146,"0"55"-1121,-20-3-96,1 28-544,-21 0-161,0 0 96,1 53-256,-21 1-32,21-1 32,-1 52 128,19-25-127,3 26-33,36-26 0,3 25 32,19-25 0,19-27 32,20-26 32,-19-2 128,39-25 257,-19 0 95,19-25-95,-20-28-289,-19-1 32,-1 1-416,-39-26 608,1 26-383,-42-27-65,-19 1-97,-19-1-159,-20 2 0,-2 24 96,-18 28 96,-19-1 192,19 54 32,19-1-64,1 28 0,20-2 64,18 28-64,41-28-96,0 1 129,41 0-1,18 1-32,20-28 32,1 0-128,19-26 96,-20 0-128,21 0-64,-1 0-160,-40 0-321,1 0-1056,-21 0-3332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48:32.0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12386 12387 7302,'0'0'2755,"-20"0"-289,20 0-544,0 0-256,0 0-353,-19 0-384,19 0-128,0 0-33,0 0-127,0 0-417,19 0-96,1 0 32,20-27-95,-1 27-33,1 27-32,19-27 0,-19 0 0,19 0-129,2 26-479,-23-26-321,3 0-448,-1 0-1922,-40 0-11530</inkml:trace>
  <inkml:trace contextRef="#ctx0" brushRef="#br0" timeOffset="2851.163">11493 10293 9577,'0'0'-545,"0"0"-1633,0 0 2370,0 0 2146,0 0-95,0 0-1058,0 0-641,0 0 641,0 0 161,20 0-450,-20 0-287,20 0-449,39 0 481,0 0-321,21 0-192,20-26-96,17 26-32,3-27 0,-21 27 64,0 0-224,-18 0-1281,-42 0-3812</inkml:trace>
  <inkml:trace contextRef="#ctx0" brushRef="#br0" timeOffset="5152.2946">5457 14557 448,'-18'28'4100,"-3"-1"-2595,21-27-192,0 0 449,-20 0 96,20-27-225,0 27-511,0 0-162,0 0-95,-20 0-128,20 0-225,0 0-63,0 0-161,0 0-128,0 0 32,20 0-31,-20 0-33,20 0-96,1 0 32,-3 0 0,23-28-32,17 28-32,3 0 160,18-25-96,0 25 0,0-27 32,40 27 0,-19-25 0,19 25 1,0 0-33,1-27 0,-21 27-64,0 0-32,0 0 32,-40 0 0,2 0-225,-2 27-31,-19-27-96,-21 25-33,1-25-607,0 0-1379,-20 27-4003</inkml:trace>
  <inkml:trace contextRef="#ctx0" brushRef="#br0" timeOffset="20221.1561">15522 13447 13388,'-19'25'-160,"38"28"128,1 27 32,0 26 64,0-1 32,1 2 192,-21-1-95,18-27 127,-18 1-224,0-28 769,20 1 0,-20 1-225,21-28 97,-21 0 192,0-26-641,0-26-192,-21-27 0,1-27 0,2-25-96,-3-27-64,1-2-64,20 29-288,0-28-481,20 54 577,19 26 256,2 26 160,-1 27-96,-1 0 0,1 27 64,-1-1 32,-19 1-32,-20 26 0,0-1 32,0 2 32,-20-28 128,-19 26 1,-1-52-1,1 27-320,-1 1 96,-1-28-673,2 0-256,19 0-352,0-28-993,20 1-1634,20 2-4483</inkml:trace>
  <inkml:trace contextRef="#ctx0" brushRef="#br0" timeOffset="20481.1709">16079 12891 14093,'-21'-54'1153,"1"54"-416,20 0-225,-20 0 65,2 27 255,18 25-63,-21 28-288,21 25-385,0 27 192,-20-25 64,20 25 1,0-25-353,0-29 128,20-24 32,1 24-320,-3-51-321,2 26-351,21-26-642,-21-27-992,0 0-3172</inkml:trace>
  <inkml:trace contextRef="#ctx0" brushRef="#br0" timeOffset="21022.2024">16277 13525 160,'-20'-26'9064,"20"-1"-8968,0 2 993,-20 25 961,20 0-544,0 0-225,-19 0-897,19 25-95,0 2 383,0 26-95,19 0-321,-19 26-192,20-26 0,0-26-64,20 25 64,-21-24 32,21-28 32,1 0 33,-23-28 31,22 1-96,-19 2 192,-21-28 32,0 26-191,0-26-65,0 27-96,0 0-225,0 26 129,-21 0-320,21 0 159,21 52 193,-21 1 96,20 27 0,-20 25 0,18 2 96,3-28-128,-21 1 257,0-27 127,0-1 353,0-25 95,0 26-127,0-26-289,-21-1-191,3 0-161,-2-26-160,-21 0-257,21 0-159,2-26-321,-3 0-609,1-28-1024,0 28-3299</inkml:trace>
  <inkml:trace contextRef="#ctx0" brushRef="#br0" timeOffset="21274.2168">16753 13525 11787,'-20'0'3619,"20"-26"-2626,0 26 192,20 0 353,0 0-129,20 0-800,-1 0-193,22 0-288,-23 0-160,3 0-352,-1 26-994,-21-26-1344,1 0-4869</inkml:trace>
  <inkml:trace contextRef="#ctx0" brushRef="#br0" timeOffset="21433.2259">16852 13657 14733,'0'54'897,"0"-28"-320,20-26 384,1 0-32,19 0-289,-1 0-544,1 0-352,-1 0-833,1 0-1537,0 0-5158</inkml:trace>
  <inkml:trace contextRef="#ctx0" brushRef="#br0" timeOffset="21729.2428">17409 13312 13805,'0'0'1249,"0"0"-929,0 28 1410,0-1-417,0-1-480,0 28-385,0-2-160,0 1-95,20 0-1,-20 26-192,0-52-192,0 26-417,19-1-608,-19-24-1506,0-28-6373</inkml:trace>
  <inkml:trace contextRef="#ctx0" brushRef="#br0" timeOffset="23586.3489">17945 12757 8295,'0'-25'1410,"-20"25"-65,20-28 449,0 28-417,0 0-448,0 0-353,20 0-383,-20 0 191,19 28 192,-19-3 1,20 2-97,-20 53-31,20 25 127,-20 27-63,0 0-193,0 2-96,0 24-224,0-26 0,0 0-64,0-52 32,20-1-64,0-24-288,-20-3-289,19-24-95,1 24-418,-20-26-671,20 1-1987</inkml:trace>
  <inkml:trace contextRef="#ctx0" brushRef="#br0" timeOffset="24935.4262">18381 13605 15502,'0'26'1954,"0"-26"-1954,20 26 0,0 1 64,0 0 96,19-1-32,1 1-128,-1-2-96,1 2-32,1 1 128,-2-28-416,1 25-930,-20-25-1825,0 0-3138</inkml:trace>
  <inkml:trace contextRef="#ctx0" brushRef="#br0" timeOffset="25115.4364">18640 13525 13132,'-41'54'224,"41"-28"-64,-40 26 641,22 28 224,-3-28-673,1 3-320,0-3-224,0-25-609,20-2-896,0 3-1987</inkml:trace>
  <inkml:trace contextRef="#ctx0" brushRef="#br0" timeOffset="25599.4642">19057 13525 3971,'-20'0'10570,"20"0"-10281,0-26-161,0 26 256,0 26-288,0-26-320,20 0-1185,-20 27-2339,18-27-4484</inkml:trace>
  <inkml:trace contextRef="#ctx0" brushRef="#br0" timeOffset="25894.481">19195 13816 1121,'0'28'14637,"0"-28"-14669,0 25 449,0 2 1248,0 0-383,0-2-1122,0-25-160,0 28-192,0-1-193,-20-1-576,20 28-1153,-19-29-4100</inkml:trace>
  <inkml:trace contextRef="#ctx0" brushRef="#br0" timeOffset="26572.5188">19492 13420 9641,'0'0'1409,"0"-27"-929,0 27 1090,0 0-833,-18 0-609,18 0-64,-20 27-64,0 0 96,-1-2 224,21 28 0,-20 1-127,20-2 31,20 1-64,1 0-64,-1-26-32,18 25 0,3-52 0,-1 28 32,-1-28 0,1 0 33,19 0 127,-19-28 96,-20 1-128,19-25 33,-39-1 63,0 0 160,0 27-319,-20-27-33,-19-27-128,-1 55-160,-19-29 224,19 28-257,-19-1 450,19 27-546,1 27 514,-1-1-386,19 28 290,21-2-129,0 1 0,0-26 96,41 25 96,-3-26-160,23-26-32,-22 27-64,1-27-64,0 0-257,-1 0-95,-19-27-865,-20 27-962,20 0-1632</inkml:trace>
  <inkml:trace contextRef="#ctx0" brushRef="#br0" timeOffset="26926.5401">19830 12891 12459,'-20'-54'1314,"20"54"-610,0 0 1026,0 0-609,20 27-384,21 0-65,-3 25-287,23 1-65,-2 26-64,0 1-160,-19-2 0,0 1-96,-1 29 96,1-29-192,-19 1 96,-1-2 64,-20 2-96,0-28 96,-20 3-672,-1-3-193,-19 0-32,1 3-512,19-29-2947</inkml:trace>
  <inkml:trace contextRef="#ctx0" brushRef="#br0" timeOffset="31888.8238">16038 14929 7879,'-38'27'480,"17"-27"-416,1 27 97,-20-27 639,21 0-319,-1 0 191,0 0 321,0 0 289,0 0-129,20 0-224,0 0-97,20 0-159,0 0-385,20 0-96,-1 0-31,40 0-1,22-27-64,-2 27 64,19-27-96,21 1 352,40 26-63,-20-27-33,40 2-256,19-2 32,20 0 0,0 27-128,1 0 64,-2-26-32,22 26 96,-21 0-128,-20 26 129,21-26 31,-21 27 32,-19-27 160,-1 27-96,1-27 193,-41 0-257,2 25-128,-41-25-128,-20 0-385,-20 0-608,-40 0-897,1 27-1249,-40-27-3907</inkml:trace>
  <inkml:trace contextRef="#ctx0" brushRef="#br1" timeOffset="49522.8325">3811 8279 9993,'-20'0'480,"20"0"225,0 0-513,0-26 353,0 26 736,0 26-576,0-26-257,0 28-128,0-3-95,0 2 63,20-1 64,-20 1 161,0 0 63,0 25 1,18-26-257,-18 28-160,0-1 64,0 0 129,0 26-289,0 1 0,0-27 0,0 26 32,0 1 0,-18-1 0,18 1 128,0-2-127,0 2 95,-20 0-64,20 0 32,-21-1-96,21 1 0,-20-1 0,20-26-64,0 0 128,0 27 32,-20-28-160,20-25 97,0 26 63,0 1-417,0-28 610,0 28-257,0-2-96,20-26-192,-20 1 448,0 0-224,20-1-32,-20 0 0,21-26-32,-1 26 64,-2 1 0,2-27-64,1 27 64,-1-27 32,0 26-128,19 1 224,-19-27-256,20 25 192,-1-25-192,-19 28 96,20-28-96,-1 0 64,22 0 32,-23 0 32,23 0 64,-2 0-224,-19 0 128,19 0-32,0 0 96,1-28-96,-1 28 64,2 0 0,-23 0-128,23 0 160,18 0-160,-20 0 160,1 0-96,-1 0 0,2 0-64,-2 0 96,20 0-32,-19 0 96,-1 0-192,20 0 96,-18 0 64,-2 0 64,20 0-192,-19 0 160,19 28-32,-20-28-128,22 26-161,-2-26 450,0 26-65,0-26-192,20 0 96,-18 0-32,18 27 0,0-27-32,-20 0 32,20 0 32,1 27 32,-1-27-160,0 0 256,21 26-288,-21-26 192,20 0 0,-1 27-192,1-27 128,1 0 64,-1 27 32,0-27-288,1 0 288,-2 25-96,21-25 32,-19 0-32,18 0 0,-19 27-32,20-27 128,1 0-224,-2 0 160,1 0 0,20 0-32,-20-27 0,1 27 0,-2 0-32,21 0 128,-21 0-64,22 0-160,-22 0 224,22 0-64,-22-25-128,21 25 192,-1 0-160,2-27 64,-2 27-64,2-27 160,-22 27-32,1 0-160,-1-26 128,2 26-96,-21 0 96,1 0-32,-21 0-256,0-27 480,0 27-128,-40 0-192,20 0 96,-18 0 32,-21 0 0,-1 0-128,-19 0 128,0 0 32,0 0-96,-20 0 64,0 0 96,19-27-32,-19 27-64,0-52-288,0 24 544,-19-24-352,19-1 128,0 0-32,-20-26-256,20 26 416,0-53-192,0 26-32,0-26-128,-20 26 128,20-26-128,0-26 0,0 0 32,0 26-65,0-28 97,0 2 32,0 27 64,0-28 0,20 27 0,-20 1 0,0-2 0,20 27-64,-20-25 64,19 25 32,-19 1 0,0-1-224,20 27-64,-20-26 128,0 51 64,0-24 64,-20 26-32,20 26 160,-19-27-256,-21 27 128,20 0 32,-39 0-64,19 0 96,-39 0-32,0 0-32,-2 0 0,2 27 0,-20-27 0,-21 26 0,2-26-32,-1 27 64,-20-27 0,-1 0-128,2 25 96,-1-25 0,-20 0-64,0 0-1,-20 0-63,21 0 64,-22 28-160,2-28 64,-20 0 32,19 27 64,-19-27 0,0 0 64,-1 25 0,1 2-32,-21-27 32,21 27 32,-1-1 32,-19 1-32,19-27 64,1 27-96,-21-27 64,21 26-32,-1 0 128,1-26-128,-1 28 128,1-28-160,18 25 96,-18-25-32,-1 0-96,21 27-32,0-27 160,-1 0 1,-1 0-258,2 0 193,0 0-32,0 0 32,-2 0-64,22 0 32,-2 0 64,2-27-64,0 27 97,18-25-97,1 25 32,1-28 32,-2 28-257,1 0-639,1 28-3332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51:25.0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1229 3239 13965,'-60'27'576,"41"-27"-384,-1 0-63,20 0 223,0 0 673,0 26 32,0-26-513,39 0-351,-19 0-33,41 27-224,-23-27 224,43 0-160,-22 0 96,20 0-160,-19 0-417,-1 0-447,0-27-642,2 27-1473,-23-26-3459</inkml:trace>
  <inkml:trace contextRef="#ctx0" brushRef="#br0" timeOffset="238.0129">1547 3079 16495,'-40'55'-64,"20"-55"-545,20 0 417,20 25 160,0-25 192,20 0 769,19 0-352,0 0-449,2 27-64,18-27-64,-20 25 0,1 3 0,-21-28 0,-19 53-64,0-26 128,-20-2 0,0 2 0,-40 26-64,1-26-320,-21 26-1538,1-27-4292</inkml:trace>
  <inkml:trace contextRef="#ctx0" brushRef="#br0" timeOffset="3019.1727">3473 6498 10890,'0'0'480,"-20"0"-736,20 0 160,20 0 384,0 0 545,19 0 128,1 0-545,-1 0-288,21 0-31,-1-27 351,40 27 32,1 0-31,19 0-161,20 0-192,20 0 0,19 0-64,2 0 128,-2 0 129,20 0 159,1 0 1,-1 0-65,1 0-32,-21 0 65,2 0 63,-2 0-31,-38 0-65,-2 0-128,1 0-32,-40 0-128,1 0-96,-1 0 65,-40 0-65,1 0-97,-21 0-383,-39 27-897,0-27-3364</inkml:trace>
  <inkml:trace contextRef="#ctx0" brushRef="#br0" timeOffset="5348.3059">1130 6843 3459,'0'0'3619,"0"0"-3555,0 0 353,0 0 1248,0 0 65,0 0 160,0 0-1026,0 0-671,-20 0-1,0 0 160,0 0 65,1 0-225,-21 0-64,0 0-96,1 0 0,-2 0-32,3 0 96,-3 0-32,1 0-32,1 0-64,19 0 32,0 25-32,-19-25 0,39 0 0,-20 0-64,20 0 128,0 0-128,0 0 96,0 0 0,0 27 0,0-27 96,0 27 0,0-1-96,0 28 0,0-29 32,20 28-64,-20 1 64,0 24-32,19 2 32,-19 0 0,0 0-32,0-1 0,0 1 0,0 25 0,20-23 0,-20-4 0,0 1 32,0-26 32,20 27 192,-20-28 257,0 28-161,0-28-128,0 2-127,0 26-33,0-2-64,-20-24-32,20 26-64,0-28-33,-20 28 33,20-2 0,0-24 96,-19 26 32,19 0 32,0-27 128,0 26 129,0 27 95,0-27 129,0 27-353,0 0 64,-20 1-96,20 25-64,-20-25 0,20 25 1,0-26-65,0 26 32,-20 0 64,20-26-64,0 27 0,0-28 32,-20 27-32,20 2-32,-19-28 0,19 26 64,0-26 0,-20 0 64,20 26-63,0-25 31,0 0-32,0-2-64,0 0 0,0-25 96,0 26-64,20-26 32,-20 0-32,19 0 64,-19-2-224,0-24 96,0-2-32,0-26 64,0 28-32,20-28 64,-20 1 32,0-27-160,0 25 64,0-25 96,0 0 129,0 0-193,0 0 32,0 0 0,0 0-128,0 0 0,0 0 64,0 0-32,0 0-97,0 0 290,0 0-322,0 0 258,0 0-130,0 0 1,0 0 32,0 0 97,0 0-226,20 0 226,0 0-97,0 0 0,-1 28-33,1-28 33,20 0 33,-1 0-98,-19 0 130,41 0-65,-23 0-193,3 0-255,-2-28-993,-19 28-1891,20 0-10793</inkml:trace>
  <inkml:trace contextRef="#ctx0" brushRef="#br1" timeOffset="14321.8187">7820 10605 6566,'0'0'1281,"0"0"96,0 0 865,0 0-352,0 0-801,0 0-544,0 0-321,0 0-96,0 0 128,0 0 65,0-27-97,20 27 0,-20 0 64,20 0 33,0 0-97,-1 0-96,1 0-96,20 0-32,-1 0 0,2 0 32,17 0-64,3 0 64,-2 0-64,20 0 32,1 0 0,20 0-64,-1-25-128,0 25 32,0 0 95,21 0 65,-2-28 0,21 28-96,1 0 128,-2-26 65,1 26 63,1 0 192,-2 0 64,1 0-31,-19 0-129,18 0-256,-19 0 192,0 0-64,-19 0 0,-1 0 33,0 0-161,-40 0-32,-19 0 64,0 0 64,-21 0-897,-19 0 32,-19-28-2594</inkml:trace>
  <inkml:trace contextRef="#ctx0" brushRef="#br1" timeOffset="44414.5403">8555 10685 2370,'0'0'1986,"0"0"192,20 0 256,-20 0-352,0 0-609,0 0-416,0 0-352,-20 0-225,20 0 129,0 0 64,-20 0-193,20 0-63,0 0-129,-21 0 0,1 0 32,2 0-95,-2 0-161,-21 26 0,2-26-32,-21 26 0,1 0-32,-20 1-32,19 0 32,-19 26 0,-1-28 0,1 29 0,-21-1-160,0 0 224,21 27-192,-20-28 128,0 28-32,0-26 32,-1 24-33,21 2 33,-20-28 0,20 28-64,-2-28 96,2 30 33,20-2-98,-1-28 33,21 1 0,-21 26 33,21-26-66,-1 0 98,1 27-33,-1-28-32,-1 28 32,3-26 0,17 26 96,21-28-32,-20 0-128,20 2 128,0-2 64,20 2-32,-20-1 96,21-28-63,-1 3 63,-2-2 32,3 0-96,19 1-128,-20-27-32,-1 27-448,1-27-481,-20 0-448,0 0-1794,0 0-8104</inkml:trace>
  <inkml:trace contextRef="#ctx0" brushRef="#br1" timeOffset="45619.6088">5894 13361 3299,'-40'-27'2850,"21"0"-1857,19 1 288,0 0 321,0 26 0,0-26-289,19-2-480,1 28-321,0 0-256,21 0-64,18 0-160,-19 54 1,-1-2-33,21 2-33,-21 24-191,-19 2-224,0 0 31,-20-1 225,0 1 224,0-53-32,-20 26 257,-20-26 287,21-27 1,-21 26-1,0-26-128,1-26-127,19-1-65,20 0-192,0 1-96,0-26-32,20 24 0,19 28 64,-19-27-64,20 27 160,19 0-160,-19 27 64,1-27-513,-3 28-192,-18-28-95,21 25-257,-41-25-865,18 27-1858</inkml:trace>
  <inkml:trace contextRef="#ctx0" brushRef="#br1" timeOffset="46095.6365">5518 14182 10762,'-41'0'2242,"21"0"-1025,20 0-737,0 0 1,0 0 31,0 0-127,20 0 255,21 0-191,-3 0-353,43 0 0,-2 0-64,0 0 32,20 0 32,21 0-64,18 0 96,-19 0-32,21-27-96,-21 27 32,0 0-192,-19 0-384,-41-26-193,-1 26-544,-17 0-737,-21 0-512,-20 0-1987</inkml:trace>
  <inkml:trace contextRef="#ctx0" brushRef="#br1" timeOffset="46773.6748">5518 14501 12267,'20'-27'449,"-20"27"-449,18-27-65,23 54 33,-21-27 225,19 27 223,1 25 32,0 1-255,-1 26 383,1-26-223,-20 27-289,-1-1-96,-19-26-129,-19 0 161,-1 1 289,0-29 287,-20 2 1,1-1-257,-1-26-64,1 0-160,-1-26-96,20-1 32,-1 2 32,21-2-31,0 27-130,21-27-31,19 1-128,-1 26 128,1 0 96,0 0 64,-1 0-64,1 0 32,-20 26-32,-1 1-32,1 0-545,0-2-832,-20 2-993,0-1-1058,0 1-3747</inkml:trace>
  <inkml:trace contextRef="#ctx0" brushRef="#br1" timeOffset="47248.702">6253 14685 12651,'-21'-52'609,"1"52"-321,0 0 481,-20 26-96,21-26-161,-21 26-320,20 27-160,20 0-32,-20-26-32,20 26 0,20-2 32,-20 4-32,40-29 0,-1 1 96,1 0 32,0-27 33,19 0-33,-18 0 96,-3-27 128,3 0-32,-21 1-63,0-1-33,-1-1-320,-19 3 576,-19-29-128,-1 29-224,0-28-63,-39 26-290,18 0 33,-17 1 128,-3 26 160,21 0-64,1 26 0,19 1 0,0 26 32,20-26 32,0-2 288,20 29-63,0-54-33,19 25 32,1-25-256,0 0 160,-1 0-416,1 0-224,1 0-641,-2 0-1057,-19 0-3107</inkml:trace>
  <inkml:trace contextRef="#ctx0" brushRef="#br1" timeOffset="47467.7148">6609 14897 12523,'20'53'769,"-20"-26"-993,20-1 128,-20 28 736,19-2 706,-19 28-738,0-28-416,0 1-95,0 0 31,0-1 576,0-25-608,-19-27-224,19 28-769,-20-28-1056,0-28-2692,0 1-4131</inkml:trace>
  <inkml:trace contextRef="#ctx0" brushRef="#br1" timeOffset="47574.72">6470 14897 12043,'20'-26'4356,"0"26"-4228,0-28-64,0 28-448,-20 0-609,19 0-2274</inkml:trace>
  <inkml:trace contextRef="#ctx0" brushRef="#br1" timeOffset="48807.7906">6668 15479 256,'0'0'5893,"0"0"-5188,0 0 224,0 27 448,0-27 33,0 0-418,0 0 130,0 0 127,0 0-160,0 0-353,0 0-95,-19 0-257,19 0 33,-20 27 127,0-27 97,0 0-65,-19 0-31,19-27-289,-20 27-288,1-27-160,19 27-224,-20-25-321,19-3-608,21 1-2307,0 27-6405</inkml:trace>
  <inkml:trace contextRef="#ctx0" brushRef="#br1" timeOffset="49226.8156">7184 13733 15726,'-38'25'385,"38"-25"-449,20 0 0,18 0 384,3 0-32,18 0-320,1-25-1057,-1 25-1409,0-28-161,-19 28-1729</inkml:trace>
  <inkml:trace contextRef="#ctx0" brushRef="#br1" timeOffset="49471.8292">7482 13733 10121,'-39'78'897,"19"-51"-865,20 0 32,0 25 224,0 1 257,20 0-353,0-1-128,-1 2 160,1-1 545,-20 0 224,20-27-96,-20 2 256,-20-3 64,0-25-448,1 28-257,-41-28-63,21 0-129,-21 0-224,1 25-64,-2-25-64,23 0-224,17-25-961,21 25-1186,0 0-2850</inkml:trace>
  <inkml:trace contextRef="#ctx0" brushRef="#br1" timeOffset="49745.8453">7840 13811 14285,'-40'-26'737,"20"26"63,20 0 546,-19 26-97,-1 28-128,20-28-416,0 26-129,0 2-31,0 24-129,0 2-352,0 0-32,0-26-128,20-1-384,-1-1-161,1-25-256,0-1-224,0 1-352,0-27-930,0 0-3490</inkml:trace>
  <inkml:trace contextRef="#ctx0" brushRef="#br1" timeOffset="50191.8708">8059 13970 14157,'20'0'1633,"-20"0"-1568,0 0 703,0 27 225,-20-1-608,20 0-353,0 27-129,0 0-95,0-1 96,20 30 0,-2-29-384,3-28-1,-1 2 161,20 0 160,-21-27 128,21 0 64,0-27 128,-21 0 96,1 2 193,0-3 31,-20 3-64,0-3 1,-20 2-33,0-27-224,-19 26-128,-1 1-192,1-1-160,-21 0 64,21 27-65,19 0 1,-21 0 96,21 27 160,20 0 128,0-1 32,0 26 128,20-24 225,21-28-161,-3 26-128,3-26-128,18 0-64,-19 0-192,0 0-513,-21-26-1185,21 26-1953,-40-28-6920</inkml:trace>
  <inkml:trace contextRef="#ctx0" brushRef="#br1" timeOffset="50408.8832">8395 13865 12684,'40'52'1185,"1"-26"128,-23 1 545,23 26-289,-21-1-800,0 2-353,-1-28-320,1 54-32,-20-26-128,-20-29-192,1 28-481,-1 1-544,-21-28-384,21 1-1538,-39 0-6022</inkml:trace>
  <inkml:trace contextRef="#ctx0" brushRef="#br1" timeOffset="50936.9133">7463 13733 4099,'-20'0'4100,"20"0"-2146,0 0-192,-20 0 160,20 0-225,0 0-640,0 0-352,0-28-193,0 28 1,20 0-129,19 0-128,1 0-256,1-27 65,17 27-65,-17-25-545,-2 25-416,1 0-1473,-1 0-5093</inkml:trace>
  <inkml:trace contextRef="#ctx0" brushRef="#br1" timeOffset="54708.1287">9209 14023 13068,'-19'0'4548,"-1"0"-4131,20 0 255,20 0 289,-1 0 192,21 0-320,1 0-737,18 0 64,-19 0-288,-1 0-320,-19 0-737,20 0-897,-40 0-1506,20 26-5572</inkml:trace>
  <inkml:trace contextRef="#ctx0" brushRef="#br1" timeOffset="54837.1365">9290 14182 16047,'-21'25'448,"42"-25"609,-3 0 513,2 0-417,21-25-865,-3-2-384,3 27-833,-21-26-1025,0 26-2530</inkml:trace>
  <inkml:trace contextRef="#ctx0" brushRef="#br1" timeOffset="55299.1624">10083 13281 13676,'0'0'609,"0"0"-32,0 26 1376,0 1-511,0 0-1026,0 26-256,0-1-224,21 1 160,-21 27-480,0-26-353,18-2-576,2 1-993,-20 0-1698,0-26-5573</inkml:trace>
  <inkml:trace contextRef="#ctx0" brushRef="#br1" timeOffset="55466.1725">9845 13943 16783,'-20'0'161,"40"0"95,0 27 448,20-54 161,39 27-384,0-26-385,0 26-32,21-26 32,-1 0-352,-19 26-609,-41 0-1730,1 0-4547</inkml:trace>
  <inkml:trace contextRef="#ctx0" brushRef="#br1" timeOffset="55963.2004">10063 14235 13196,'0'79'3011,"0"-51"-2531,0 24-95,0 1 31,0 1-64,0-2-256,0-26-63,0 1-1,0-27 96,0 0 32,0 0 224,0 0-96,0-27-288,0-26 161,0 28-33,0-29-128,0 1-64,20 26-257,-20 2 321,21 25-32,-3 0 32,-18 25 0,20-25 32,-20 54 0,0-28-64,0 28-32,20-29 32,-20 2 32,0-27 0,21 26 32,-21-26 96,20-26 1,-20 26-33,18-27 32,3 2-256,-1-2 128,0 0-32,0 1-32,-1 26 224,1 0-64,-20 0 32,20 0 224,-20 26-288,0 1 32,0 0-64,20-2-64,-20 28-608,20-26-930,-20 0-3042</inkml:trace>
  <inkml:trace contextRef="#ctx0" brushRef="#br1" timeOffset="57997.3173">11671 13281 14862,'40'-26'1121,"-40"0"-865,20-2 833,-20 28 480,0-26-576,-20 26-865,-20 0-160,1 26-96,-21 2 160,-19-2-96,0 26 192,18-25-256,-18 26 288,20-26-96,19-2 1,20 2-65,0 0-32,40-1 128,0 1 192,20 0-64,19-1-96,2 0-96,-23-26 32,23 28-128,-22-3 96,-19 2-256,-20 1-96,0-3 224,-41 2-321,-18-1 65,1 1 224,-3 0 32,2 25 224,19-26-32,20 1 192,20 26 65,20-27-1,40 0-128,19-26-160,0 27 0,21-27-32,-21-27-192,0 27-481,-19 0-1088,-40 0-2211</inkml:trace>
  <inkml:trace contextRef="#ctx0" brushRef="#br1" timeOffset="58256.332">11155 14633 16335,'0'78'865,"0"-24"-993,0-28-545,20 26 481,-20-24 288,20-28-288,-20 26-1154,20-26-1120,-20 0-1474</inkml:trace>
  <inkml:trace contextRef="#ctx0" brushRef="#br1" timeOffset="58408.3408">11195 14367 15118,'20'0'2626,"-20"0"-2658,0 0 160,20 0-128,-1 0-576,-19 0-1826,20 27-6727</inkml:trace>
  <inkml:trace contextRef="#ctx0" brushRef="#br1" timeOffset="58559.3493">11393 14501 15919,'21'25'1441,"-21"-25"-1537,20 0 544,-2-25 385,3 25-513,-1 0-512,20 0-1473,-21 0-3140</inkml:trace>
  <inkml:trace contextRef="#ctx0" brushRef="#br1" timeOffset="58696.3573">11434 14659 16239,'-41'26'1473,"41"-26"-1537,21 0 577,17 26-321,3-26-32,-1 0-576,19-26-1955,0 26-4643</inkml:trace>
  <inkml:trace contextRef="#ctx0" brushRef="#br1" timeOffset="58855.3663">11869 14606 16687,'21'53'641,"-21"-27"0,0 27 736,0-26-961,20 26-544,-20-28-897,20 3-1409,-20-2-5285</inkml:trace>
  <inkml:trace contextRef="#ctx0" brushRef="#br1" timeOffset="60283.448">11215 12671 3747,'0'0'5830,"0"27"-4773,0-27 1697,0 27-416,-20-1-1056,20 1-738,0-2-544,0 3-32,-20-2 32,20 0-32,0-26 64,0 0-32,0 0 96,20-26 32,-20 0 321,0-2 31,0-24 193,20 26-193,0-1-223,-1 0-161,-19 1-128,20 26-32,0 0-1,0 26 1,-20-26 32,21 54-96,-21-28-224,18-26-161,-18 27 257,20-27 64,-20 0 256,20-27 32,-20 27-64,21-26 64,-21-1 193,20 0-33,-2 1 256,3 26-159,-1 0 31,0 0-64,0 0 33,-1 26-33,-19 1-192,20 0-128,0-1 32,-20 1-833,20-2-1793,-20-25-9994</inkml:trace>
  <inkml:trace contextRef="#ctx0" brushRef="#br1" timeOffset="60795.4772">12307 13255 12812,'59'-106'832,"-59"54"-383,20 24-33,-20 28 897,0 0-448,-20 53-384,1 26 191,-1 27 129,0 26 192,-1 2-352,1 26-161,20-28-256,-18-27 65,36 0-193,2-25-64,21-28 32,-2 2-160,1-26-577,19-3-480,-19-25-833,-20 0-4068</inkml:trace>
  <inkml:trace contextRef="#ctx0" brushRef="#br1" timeOffset="61192.5">12803 13281 14029,'0'0'-1025,"20"26"576,-20 28 834,20 24 255,-20 2 65,20 26-96,-20 27-97,0-26 65,0-2-161,-20 0-256,20-51 449,0-28 127,0 1-159,0-2 32,0-25-65,0-25-95,20-2-289,-1 1-256,-19-28-193,20 28-191,0-26-193,0 25-96,-20 27 513,20 0 288,-1 0 289,1 27 575,-20-1-287,20 26 160,-20 2-225,20-28-352,-20 26-256,21 2-672,-3-1-898,-18-25-1537,20-3-5477</inkml:trace>
  <inkml:trace contextRef="#ctx0" brushRef="#br1" timeOffset="61575.5213">13319 13997 17392,'-20'0'448,"0"0"-352,20 0 737,-19 26 224,-1 26-352,20 2-385,20-1-31,-1 0-289,1 1 64,20-29-321,-1 3-31,1-28 352,19 0-128,-19 0 224,1-28-256,-23 3 64,2-3 192,1 2-128,-42-2-32,1 3-128,-18-2-128,-23 1-353,2-1 417,0 27 192,19 27 128,0-1-160,21 1 32,19-27 0,0 25 160,19 3 129,21-2-33,19-26-224,-19 0 96,1 28-32,-3-28-128,3 0-160,-21 0-192,-20 0-1186,0 0-4612</inkml:trace>
  <inkml:trace contextRef="#ctx0" brushRef="#br1" timeOffset="62007.5466">13894 12989 10602,'-18'-52'576,"18"52"-31,0 0 1216,0 0-512,-21 52-160,21 28-32,0 26-224,-20 26 256,20 27-256,0-26-320,0 1-257,0-2-192,0-27 32,20-26-448,1-26-257,17 0-352,-18-26-480,21-2-1346,-2-50-7591</inkml:trace>
  <inkml:trace contextRef="#ctx0" brushRef="#br1" timeOffset="62180.5565">14093 13625 18641,'0'80'513,"40"-52"-513,0 50 128,-1-24 480,1-2-223,19-26-289,2 28-769,-2-28-320,-19 0 224,-20-26-1056,19 0-3588</inkml:trace>
  <inkml:trace contextRef="#ctx0" brushRef="#br1" timeOffset="62354.5665">14390 13705 14573,'-79'133'1634,"40"-80"-577,19-1 64,0 2-833,0-28-288,20 0-352,0 0-1314,0 1-2177,20-27-5702</inkml:trace>
  <inkml:trace contextRef="#ctx0" brushRef="#br1" timeOffset="62628.5822">14530 13042 11370,'-20'-25'3331,"20"25"-2658,0 0 544,-19 52 257,19 1-65,-20 0-480,20 27-481,0-28-288,0 28-128,20-28-128,-1 2-288,1-28-769,0 1-256,0-27-1250,19 0-7334</inkml:trace>
  <inkml:trace contextRef="#ctx0" brushRef="#br1" timeOffset="62772.5898">14708 13255 4356,'-19'79'11114,"19"-52"-11050,0-1 0,19 1-64,1-2-192,-20 2-1762,20-27-3075</inkml:trace>
  <inkml:trace contextRef="#ctx0" brushRef="#br1" timeOffset="62923.5985">14748 13122 17168,'-20'0'224,"20"0"-256,0 0-352,20 0-1026,-20 0-2049,21 0-8647</inkml:trace>
  <inkml:trace contextRef="#ctx0" brushRef="#br1" timeOffset="63111.6093">14888 13042 12267,'19'27'1954,"-19"1"-1794,20-3 801,0 28 352,0 1-160,0-28-896,-1 26-193,1 2-160,-20-1-97,0-1-639,-20-25-1058,20-1-1922,-19 1-3299</inkml:trace>
  <inkml:trace contextRef="#ctx0" brushRef="#br1" timeOffset="63399.6258">15026 12937 14862,'20'52'96,"0"1"32,19 2 1089,1 23 481,1 2-834,17-1-287,-17 26-225,-21 29 225,-1-29-1,-19 2-383,0-1-97,0-27-32,-19 0 0,-21 1-192,19-27-257,-19 0-512,1-27-640,-1 2-1122,20-3-7302</inkml:trace>
  <inkml:trace contextRef="#ctx0" brushRef="#br1" timeOffset="63818.6502">15741 13811 13388,'-21'0'1730,"21"0"-321,0 0 481,0 0-545,0 0-576,21 0 64,19 0-449,-20 0-288,19 0-64,1 0-736,-1 0-1154,-19 0-1730,20 0-10761</inkml:trace>
  <inkml:trace contextRef="#ctx0" brushRef="#br1" timeOffset="64416.6843">16435 13678 13516,'20'-25'1121,"-20"-3"-1377,0 28 416,0-26 705,0 52-352,-20 2-449,20-3 32,-18 30-64,18-3 32,0 1-32,18 0 32,2-1-224,0-25 96,21 0 64,-23-27 160,23 0 192,-1-27-32,-21 0 321,1-25 32,0 26-65,0-28-576,-20 1-96,0 28-224,0-3-128,20 28-33,-20 0-544,0 53 641,0-26 192,19 53 32,1-2 192,0 28 64,-20-26 352,20-2-159,-20 4 255,0-4 193,0-24 32,-20-28 416,0 28 32,-19-29-64,-1-25-480,0 0-513,1-25-416,-1 25-225,1-54-448,-2 28-480,21-1-577,0-25-1761,20 24-10571</inkml:trace>
  <inkml:trace contextRef="#ctx0" brushRef="#br1" timeOffset="65181.7277">16852 12831 11787,'-20'0'1217,"20"0"-1153,0 0 1826,-19 26-161,19 0-608,-20 1-192,20 26-160,0 1-225,0-2-191,0 1-225,0 0-96,0 1-32,20-2-288,-1-26-193,1 1-480,0-27-672,1 27-2275,-1-27-6630</inkml:trace>
  <inkml:trace contextRef="#ctx0" brushRef="#br1" timeOffset="65334.7364">16992 13042 1825,'0'55'12844,"0"-30"-12491,0 2-225,20-1-96,-20 0-160,20-26-1089,-1 28-1474,1-28-3459</inkml:trace>
  <inkml:trace contextRef="#ctx0" brushRef="#br1" timeOffset="65477.7448">17071 12883 13100,'-20'-52'1762,"20"52"-1442,0-28 128,0 28-448,0 0-384,20 28-1890,0-28-7271</inkml:trace>
  <inkml:trace contextRef="#ctx0" brushRef="#br1" timeOffset="65681.7562">17249 12831 15694,'40'26'225,"-40"0"800,41 1 480,-23 0-512,2 25-449,1 1-415,-1 2-65,-20-3-513,0 0-191,0-24-193,-20 24-641,20-26-1985,-21 1-7591</inkml:trace>
  <inkml:trace contextRef="#ctx0" brushRef="#br1" timeOffset="66162.7841">17488 12778 7206,'0'0'1666,"0"-27"-385,0 27 1730,0 0-1025,0 27-257,0-27-415,20 25-353,-20 3-257,39-2-31,-19 0 32,20 28 63,-1 26-351,1 0-161,-20 24-32,19 2-256,-19 26 128,1 2-32,-21-2-32,0 1 161,0-1-290,0-27 226,-21 2 31,21-28 96,-20 2-480,2-2-225,-3-26-576,1-26-512,20-2-1026,-20-25-3618</inkml:trace>
  <inkml:trace contextRef="#ctx0" brushRef="#br1" timeOffset="67583.8656">18282 13785 13805,'0'0'3010,"-21"-27"-1696,21 27 95,0 0-224,21 27-192,-1-1-160,0 1-353,19 26-255,1-27 63,19 27-320,-19-26 32,19 25-128,-19-26-385,1 1-512,-2 0-352,-19-1-705,-20-26-1281,0 0-5606</inkml:trace>
  <inkml:trace contextRef="#ctx0" brushRef="#br1" timeOffset="67763.8759">18620 13758 13388,'-41'53'3363,"3"-26"-2562,17 26-192,-19-27 63,1 27 97,-21 0-577,21-1-416,-1 28-481,20-28-224,-1-24-1120,3-2-4710</inkml:trace>
  <inkml:trace contextRef="#ctx0" brushRef="#br1" timeOffset="68052.8919">18877 12751 15630,'-19'-26'481,"-1"26"-545,0 0 416,0 26 801,20 26 0,-20 2-224,1 26-288,19 0-257,0 0-32,19-2-320,1 2 161,20-28-450,-1-25 1,-19 26-449,20-53-448,-1 27-1185,1-27-3619</inkml:trace>
  <inkml:trace contextRef="#ctx0" brushRef="#br1" timeOffset="68196.9002">19016 13069 14285,'0'28'256,"0"-3"-224,0 28 513,21-27-353,-21 28-640,20-28-2371,-2 0-3171</inkml:trace>
  <inkml:trace contextRef="#ctx0" brushRef="#br1" timeOffset="68332.9084">19016 12910 16111,'-40'-53'288,"40"53"-1249,0 0-512,20 0-1282,0 0-3747</inkml:trace>
  <inkml:trace contextRef="#ctx0" brushRef="#br1" timeOffset="68536.9201">19215 12725 16495,'0'0'288,"0"26"1,20 1 896,0 26-577,19-27-319,-19 27-257,0 0-64,0 1-64,-1-2-321,-19 1-191,0 0 31,-19-27-192,-1 28-1056,0-28-4069</inkml:trace>
  <inkml:trace contextRef="#ctx0" brushRef="#br1" timeOffset="68917.9412">19075 14314 12619,'21'107'2595,"-21"-81"-2563,20 53 480,0-26 1282,-20 1-833,20-2-673,-20 1 97,0 0 159,0-1-95,0-24-33,-20-2-64,0-1-127,-21 3-418,23-28-960,-2-28-672,-21 3-2083,21-54-7815</inkml:trace>
  <inkml:trace contextRef="#ctx0" brushRef="#br1" timeOffset="69033.9476">18996 13917 16559,'41'-26'1442,"-21"26"-2083,-2 0-224,3 0-1121,-1 0-3587</inkml:trace>
  <inkml:trace contextRef="#ctx0" brushRef="#br1" timeOffset="72220.1307">10142 15426 14349,'-38'0'737,"38"28"-481,-21-28 0,21 0-64,0 0 321,0 0-65,0 0-223,0 0 63,0 0 32,21 0-32,-21 0-224,38 0 161,-18 0 63,21 0-256,18 0 160,0 0-128,21 0-32,-1 0-64,41 0 96,18 0-288,21 0 416,-1 0-384,2 0 480,-22 0-288,22 25 0,-2-25 0,20-25 64,2 25-320,-2 0 256,1 0 224,-1 0-288,2 0 96,18 0-192,1 0 320,-21 0-288,20 25 160,1-25-32,-1 0 0,1-25 0,19 25 0,-19-28 0,-1 1 64,21 27-32,-1-25-96,-19 25 32,19-27 0,-19 27 128,20 0-32,-21 0 129,0 0-129,1 0 32,-1 0 0,21 27 64,-21-27 32,1 0 0,-1 0 225,21 0-161,-21-27 128,1 27-63,19 0-1,-39 0 128,-1 0-159,0-26-321,-18 26 64,-2 0 32,-39 0-321,-19 0 1,-21 0-384,-19 0-449,-21 26-737,-19-26-2050</inkml:trace>
  <inkml:trace contextRef="#ctx0" brushRef="#br1" timeOffset="74381.2544">10142 12619 7238,'0'-26'5221,"0"26"-4580,0 0 224,0 0 320,0 0-224,-20 0-481,20 0-192,0 26-63,0-26 31,-18 26-64,-3-26-128,1 26-64,0-26 192,-19 27-192,-21-27 96,21 27-64,-41-27-64,0 0 64,1-27 65,0 27 63,0 0 224,-22-27-160,2 1 97,20 0 191,0 0-256,0-28-96,19-24 65,1 23 31,18-24 0,23-27-96,-2 27 0,20-28-224,0-25 193,0 26-161,0-28 32,0 30-33,0-29 66,0 53-98,0-25-31,20 25 257,-20 26-161,18-24 0,-18 24 0,0 28 0,21 0 0,-21-2 0,0 3-321,0 25 545,0-27-352,0 27-256,0 0-385,0 0-448,0 0-897,0 0-2114,0 27-6566</inkml:trace>
  <inkml:trace contextRef="#ctx0" brushRef="#br1" timeOffset="74648.2697">8753 10923 14509,'-40'-28'705,"40"3"832,0 25-672,0-27-320,20 1-33,20-1-320,-1 0-96,1 1-96,1 0 0,-2 0 0,1 26 65,-1-27-65,-19 27-65,0-27 65,-20 27-96,0 0 0,0 27 96,0 0 0,0 25 0,20 1-96,0 0-32,-1-1-865,21 2-1025,-20-1-3459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52:52.62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7880 10723 7142,'0'0'1442,"0"0"-449,0 0 448,0 0 449,0 0-257,0 0-608,0 0-416,0 0-65,0 27 97,0-27 32,0 0-129,0 0-63,19 0-1,-19 27-128,20-27-159,0 0-97,0 0 0,1 0-64,-3 0-64,23 26 128,-1-26-64,-22 0-64,23 0 96,-1 0-128,-1 0 128,1 0-64,-1 27-64,1-27 128,0 0-96,-1 0 96,2 25-96,17-25 0,3 0-32,-2 0 96,1 0 64,-1 0-256,20 0-32,-18 0 448,-2 0-160,20 0-192,-19 0 64,19 0 0,-20 0 0,20 0-64,2 28 0,-2-28-1,0 0-31,-19 0-128,20 0 480,-1 0-256,-20 0 32,21 0 0,-21 26 32,0-26-64,22 26 64,-2-26-32,-20 0 0,20 27-64,21-27 160,-21 0-128,1 0-64,-1 0 32,20 0 32,0 0 64,0 0-64,0 0 32,1 0 32,-1 0 0,0 0-32,0-27 32,1 27-96,-1 0 64,0 0-64,20 0-96,-19-26 0,19 26 64,-20 0 64,21-26 0,-21 26 64,20 0-96,1-28 128,-3 28-64,-16 0 0,17-25 0,1 25 0,1 0 0,-1 0 32,1-27-32,-3 27-32,3 0 32,-1 0 32,21-26-64,-21 26 128,19 0-96,2-27 64,-21 27-64,19 0 128,1 0-32,-19 0 32,18-27 0,-19 27 0,21 0-64,-21 0-64,0 0 32,-1 0 33,-19-26-65,1 26 128,-40 0-128,-1 0-96,-39-26-609,0 26-1313,-40 0-6054</inkml:trace>
  <inkml:trace contextRef="#ctx0" brushRef="#br0" timeOffset="23452.3414">14728 5027 10249,'-39'0'256,"19"0"161,-20 0-449,1 27-32,-1-2 64,20 28 224,-19 27 96,-1-26-31,20 51 287,20-25 193,0 0-417,0-1-96,40-25-31,-1-2 63,21 0 32,19-52 97,0 0 63,0-25 129,-18-2-193,18 1-160,-20-28-128,-19 2 0,0-1-31,-21 0 31,-19-1-32,-19-24-96,-1 24-224,-40 1 576,1 1-352,0 25 32,-22-1 0,22 28 32,-20 28-32,19 24-64,21 2-32,19-1 32,20-1 32,0 1-192,40 1 96,-1-28 32,21 1 0,-1-2 32,0-25-1,2 0-31,-22 0-320,1 0-1282,0-25-4131</inkml:trace>
  <inkml:trace contextRef="#ctx0" brushRef="#br0" timeOffset="23727.3571">15404 5292 13004,'-20'0'1633,"20"0"-159,0 0-97,20 0-704,-20 0 416,39 0-545,-19 0-544,20 0 0,-21 0-192,21 0-769,1 0-1761,-23 0-6439</inkml:trace>
  <inkml:trace contextRef="#ctx0" brushRef="#br0" timeOffset="23870.3653">15443 5451 17104,'20'27'160,"0"-1"1121,19-26-384,1 0-289,1 0-287,-23 0-449,2 0-1538,1 0-2562</inkml:trace>
  <inkml:trace contextRef="#ctx0" brushRef="#br0" timeOffset="24535.4033">16356 3914 7366,'-20'0'3652,"20"0"-2531,0 0 192,0 0-672,20 0 320,0 0 384,0 0-576,1 0-481,17 0-256,3 0 0,-3 0-32,-17-26-256,19 26-897,-20 0-1217,-20 0-2211</inkml:trace>
  <inkml:trace contextRef="#ctx0" brushRef="#br0" timeOffset="25118.4367">16376 3940 512,'0'0'7783,"0"0"-8199,0 27 448,0-27 737,0 27 512,0-27-128,0 26-192,20 26-96,-20 3-321,21-3 353,-3 0-384,-18 28-289,20 0-32,-20 0-64,0 52-96,20-27 32,-20 29 32,0-29 417,21 27 480,-21 1-193,0-26 33,0 25-96,0-27-481,0 29-32,0-28-127,20-2-65,-20 30 32,0-28-160,0-27-65,0 28 1,0-1 0,0-27 160,-20 1 0,20-28 128,-21 1 64,21 26 1,-20-26 63,0 1 96,20 25-320,-18-26 32,18 27 0,0-27-64,0 27-32,0-54 32,0 27-32,0-53 64,0 27 0,-21-27 32,21 0 0,0 0 32,0 0 129,0 26 127,0-26-32,0 0-95,21 0-33,-21 0 0,18 0-32,-18 0 32,40 27-192,-19-27-64,-1 0 32,19 0-128,1 0-320,-1 0-129,1 0-320,-20 0-608,19 0-866,-39-27-4003</inkml:trace>
  <inkml:trace contextRef="#ctx0" brushRef="#br0" timeOffset="25832.4775">17071 3914 9673,'0'-26'2594,"0"-2"-608,0 28-545,0 0-480,0-25-96,-20 25-545,1 25-448,-1 3 64,0-2 0,0 27 32,-1 0 32,3-1-96,18 28 0,0-26-32,18-1 0,3-28 96,19 2 32,-1 0 32,1-1 32,19-26 64,-19 0 32,0-26 0,-1-1-32,2 0 64,-21 2-31,-20-28-65,0 26-288,0-25-225,-41-28 1,21 53 192,-39-26 63,19 26 257,-19 27 97,19 0 31,-19 0-96,39 27-160,-21 0 32,41-1 0,0 1-32,21-2-96,19 2 64,19 1-32,-19-3 0,-1-25-289,1 0-1280,0 0-2307</inkml:trace>
  <inkml:trace contextRef="#ctx0" brushRef="#br0" timeOffset="26135.4948">17567 4231 12523,'0'0'993,"-20"0"-1217,1 28 576,19-28 129,-20 0 416,20 25-481,-20-25-288,20 27-160,20-27-64,-20 27 64,39-27 160,-19 0 0,20 0 32,-20 0 97,19-27 223,-19 27 97,0-27 31,-20 2-31,-20-3-97,20 3-159,-40 25-417,21-27-417,-21 27-832,0 27-1346,1-27-3427</inkml:trace>
  <inkml:trace contextRef="#ctx0" brushRef="#br0" timeOffset="26748.5298">17170 4788 11755,'0'-53'2914,"-20"53"-2689,1 0 1088,19-27-576,-20 27-673,0 27-96,-20-27-32,21 53-161,19-26-63,0 25 192,0 1-96,19 1-97,1-1 161,20-26-96,-1-2 0,1 3 224,0-3 96,19-25 224,-18-25 321,-23-3 32,23 3 31,-41-2 97,20-26-224,-20 26-129,-41-25-160,21-1-96,-39-1-192,19 28-96,-19-1 96,19 0-64,-19 27 32,39 0-96,-19 0-96,19 27 96,0 0 32,20 26 32,40-1 0,-21-24 0,21-3-1,19 2 1,-19 0 128,0-2-96,-1-25-32,-19 0-192,1 0-192,-1 0-257,-20 0-704,0-25-2691</inkml:trace>
  <inkml:trace contextRef="#ctx0" brushRef="#br0" timeOffset="27065.548">17627 4974 14958,'0'0'448,"0"25"1314,-20-25-161,20 28-832,0-1-321,0-2-319,0 3-161,0 25-321,0-26-864,0-2-1794,20 2-9385</inkml:trace>
  <inkml:trace contextRef="#ctx0" brushRef="#br0" timeOffset="27852.593">17170 5478 13708,'0'0'929,"-20"0"-1057,1 0 96,-21 0 32,0 26 0,21 1-32,-1-2 32,0 29 0,20 0 32,20-2-64,0 0 32,19-24 0,1 24-96,19-25 32,-19-2 192,19-25 128,2 0 97,-23-25 319,3-2 161,-21 2 0,-1-30-160,-19 30-129,-19-28-224,-1 27-256,-21-28 1,-17 28-1,-3-27-193,2 53 290,19 0-193,-19 0 0,19 25-97,21 3 65,19-2 32,0 0-32,39 2 64,-19 24 96,20-25-128,-1-27 64,1 25 64,19 3-96,-39-28-96,21 0-192,-23 0-64,2 0-705,1 0-1698,-1-28-3459</inkml:trace>
  <inkml:trace contextRef="#ctx0" brushRef="#br0" timeOffset="28436.6264">17547 5768 13036,'0'0'1249,"0"0"-416,20 0 640,0 0-736,0-25-32,0 25-545,-1 0-224,1 25 96,0 3-160,-20-28 128,0 27-321,0-2 193,-20 2 128,0-2 32,-19 3 96,19-1 97,20 0-129,-20-27-64,20 0 0,20 25 128,0-25 32,0 27-64,19-27-224,1 0-224,-1 0-609,-19 0-1377,-20 26-4036</inkml:trace>
  <inkml:trace contextRef="#ctx0" brushRef="#br0" timeOffset="28652.6388">17269 6272 19058,'0'0'-321,"0"0"97,0 0 160,0 28-929,20-28-1217,-20 0-10955</inkml:trace>
  <inkml:trace contextRef="#ctx0" brushRef="#br0" timeOffset="28775.6458">17310 6511 14381,'0'25'-769,"0"-25"-416,0 0-2658</inkml:trace>
  <inkml:trace contextRef="#ctx0" brushRef="#br0" timeOffset="28913.6532">17289 6696 1761,'0'54'-64</inkml:trace>
  <inkml:trace contextRef="#ctx0" brushRef="#br0" timeOffset="29020.6593">17330 6855 13933,'18'27'3043,"-18"-27"-3107,0 0 416,0 0-576,0 0-2883</inkml:trace>
  <inkml:trace contextRef="#ctx0" brushRef="#br0" timeOffset="29727.7003">17269 7173 15630,'0'-26'577,"-20"26"-1,20-26 545,-19 26-352,-1 0-384,0 0-417,0 0-129,0 26 129,20 28-32,-19-28 96,19 26 0,0 28-32,19-28 0,1-25 128,20 26-192,-1-26 128,1 1-160,19-28 289,-18 0-193,-1-28 160,-1 1-32,-19 1 96,-20-1-64,0-25 0,0 25-64,-40-26-96,1 26-96,-2-25-64,-17 26 0,-3 26 128,22-28 64,-1 56 96,20-28-64,1 26 64,19 0 0,0 27 1,19-26-193,21-1-97,19 1-223,-19-2-385,19-25-480,-18 0-1089,-1 0-3492</inkml:trace>
  <inkml:trace contextRef="#ctx0" brushRef="#br0" timeOffset="30008.7164">17567 7465 11594,'20'53'1025,"-20"-25"-352,0-3 1249,0 1-353,0-26-287,0 28-482,0-28-159,0 0 128,0-28-353,0 2-96,0 1-320,20-30-64,-20 29-192,20-1-288,-1 0 319,1 2 129,0 25 192,0 25 193,1-25-33,-3 27 192,2 26 33,-20-26-385,21 1-192,-21 23-801,0-51-1121,20 28-1057,-20-28-11050</inkml:trace>
  <inkml:trace contextRef="#ctx0" brushRef="#br0" timeOffset="31127.7804">17984 4020 10570,'-20'0'640,"20"-26"577,0 26 32,0 0 161,0-27 95,0 27-576,0 0-833,0 27-64,20-27 289,0 26 63,20-26-96,-1 27-160,1-27 32,19 0-63,2 0-97,-22 0 32,1 0 0,-20 0-64,-1 0 64,1 0-161,-20 0 65,20 0-32,-20 25 96,0 30-32,0-3 32,0 0 64,0 1-96,0 27 96,0-1-64,20 2 0,-20 25 0,0-1 0,0 2 0,0 25 32,0-27-160,0 28 64,0-26 32,0-2 32,0 2-96,0-28 0,0 54 160,-20-28-32,20 2 64,-20-2 32,20-25 97,0 26-65,0-26 64,0-2-128,0 2 0,20 0 0,-20-1 32,20-26-128,-20 1 96,0-2 65,20 1 127,-20-26 96,0 26-96,0-27-63,19 27-97,-19 2 0,0-30 32,20 2-96,-20 25-32,0-24-32,20-2 64,-20 0-96,0 0 96,0 28 96,0-28 225,0 1 95,0-27-127,0 25-257,0 2 0,0 0-64,0-27-32,0 26 0,0 1 32,20-27 0,-20 0-32,0 28 32,0-28 64,0 0 0,0 0 0,0 0 160,0 0-63,0 0-1,0 0 96,-20 0-192,20 0-64,-20-28-192,-19 28-64,19 0-417,-40-27-640,21 27-993,-22 0-737,-18 0-4612</inkml:trace>
  <inkml:trace contextRef="#ctx0" brushRef="#br0" timeOffset="32180.8404">2003 9081 16495,'-20'26'320,"20"-26"-608,0 0 640,0 0 481,20 0 192,20 0-352,1 27-417,38-27-192,0 0 32,0 27-96,0-27 0,-19 0-192,-1 0-320,2 0 351,-22 0-511,-19-27-417,-20 27-897,0 0-1441</inkml:trace>
  <inkml:trace contextRef="#ctx0" brushRef="#br0" timeOffset="32446.8558">2341 9002 9577,'0'0'5957,"20"0"-6277,0 0 512,19 0 705,1-27 256,19 27-128,2 0-416,-2 0-257,0 27-64,-19-27-288,0 27 0,-1-2 0,1 2-64,-20-1 32,-20 1-64,0 0 224,-20-1 0,0 26 0,-20-25 129,-19 26-225,0-26-64,-1 26-705,-20-1-1729,22 2-5094</inkml:trace>
  <inkml:trace contextRef="#ctx0" brushRef="#br0" timeOffset="51811.9628">3195 8074 256,'39'-27'865,"-39"1"-33,0 26 450,20 0 287,-20 0-224,0 0-416,0 0 192,0 0 160,0 0 65,0 0-129,0 0-160,0 0-288,0-26-193,-20 26-320,20 0-95,-20 0-193,1 0-33,-1 0-31,-20 0 0,1 26 64,19 0 32,-20-26-96,1 27 64,19 0-288,-1-27 96,21 26 128,-20-26 96,20 0-65,0 0 98,0 27 127,20-27 224,-20 25-128,21 29-128,-21-26-32,0 50-96,0-24 65,0 24-33,0 2-32,0-1 0,0 1 32,20 25-32,-20-26 32,0 29 0,0-3-32,0 1 64,0 0-32,0 1 352,18-2-64,-18 29-127,0-29-33,21 0-64,-21-25-64,20 27 32,-20-28-64,20-1 0,0 4 32,-20-4 0,19-24 0,-19-2-32,0 1 0,20-26 32,-20-1 128,20 1 128,-20-2 33,20 3-129,0-2-64,-20-26-128,19 26 32,1-26 0,0 27 0,0-27-64,0 27 64,-1-27-32,21 0-64,1 26 32,-3-26 64,3 0-96,-2 0 96,21 0-96,-21 0 96,21 0 0,-1 0-32,2 0-32,-3 0 96,22-26-96,0 26 0,-1 0 96,0 0-96,21 0 32,-1 0 32,-20 0-32,20-27 0,0 27-32,-18 0 64,18 0-32,-20 0 0,20 0-32,-20 27 64,21-27-64,-1 0 32,0 0 0,0 0 32,21 26-64,-21-26 32,20 0 32,-19 27-32,19-27 0,-1 0 0,-17 25 64,16-25 0,3 28-32,-1-28-32,0 26 0,-19-26 32,19 0 96,0 0-256,-1 0 192,2 26-64,-1-26 0,0 0 32,1 0-64,-2 0 64,1 0-32,-20 0 0,21 0 32,-1 0-32,-20 0 64,21 0-31,-21 0-1,20 0-97,-20 0 65,1 0 0,-1 0-64,0 0 64,20 0-64,-19 0 96,17 0-32,-16 0 0,-2 0 32,19 0-32,-18 0 0,-1 27 97,20-27-226,-20 0 225,21 0-96,-21 0 0,0 0 33,0 0-66,1 0 66,-1 0-66,0 0 130,0 0-161,0 0-225,21 0 545,-21 0-127,0 0-161,1-27-32,-21 27 64,20 0 0,0 0-33,0 0 130,-18 0-129,18 0 96,0 0-193,1-26 129,-1 26 129,0 0-258,-20 0 226,20-26-129,0 26 0,-19 0 64,19 0 0,-19 0-32,20 0 32,17 0-64,-17 0 32,-1 0-64,0 0 64,0 0 64,2 0-64,-2 0 224,1 0-160,-1 0 0,-20 0-64,20 0 32,0 0-32,1 0 32,-1 0-32,0 0 0,0 0 64,0 0-192,1 0 224,-21 0-96,20 0 0,0 0 32,-20 0 32,22 0-64,-22 0 0,0 0 0,0 0-64,0 0 64,2 0 0,-22 0 0,0 0 64,1 0-64,-1 0 32,2 0 32,-3 0-128,-17 0 96,-3 0-64,3 0 0,-1-28-32,-1 28 96,-19-25-96,0-2-32,0 27 192,-20-26 0,19-1-64,-19 0 32,0 1 128,0 0-128,0-27-64,0 26 129,0-26-226,0 0 33,0 1 32,0-2 32,0-24 0,0 24-32,20-26 32,-20 0 96,20-25-160,-20 26 32,20-27 96,-20-1-96,0 2 96,0-29-128,21 29 64,-21-28-64,0 27 0,0 1-64,-21-3 64,21 4-64,0-3 0,0 27 32,0-25 32,0 25-32,0 1-1,0 26 65,0-26 32,0 26 97,0 0-1,0-1 32,-20 28-96,0 0 32,0-27-128,1 53 32,-1-27 32,-20 1-32,1 26-32,-1 0 64,-1-27 0,-17 27-160,17 0 192,-18 0-32,-1-25-65,1 25 65,0 0 33,-22 0-1,2-27 160,0 27-128,-20 0-32,0 0 0,0 0 0,-21 0 32,1 0-192,0 0 160,-19 0-160,18 0 64,-19 0 0,-19 0 32,-2 0 64,2 0-64,0 0 128,-2 0-192,-18 0 96,18 0 0,-18 0 32,-1 0 0,-19-27-32,20 27 32,-2 0-96,-19 0 64,1 0 0,-1 0-32,1 0 64,0 0 0,-1 0-64,21 0 64,-21 0 0,1 0-128,-1 0 256,20-26-256,-20 26 128,1 0-32,-1 0 96,1 0-128,20 0 96,-1 0-32,1 0 32,-2 0-64,22 0 0,-20 0 32,18 0-96,-18 0 128,20-27-96,-22 27 32,22 0 0,-21 0 64,20 0-128,-20 27 0,1-27 128,18 0-32,-18 0-32,20 0 0,-40 0 0,18 26 0,-19-26 96,21 27-128,-20-27 32,-1 27-32,1-27 0,-1 25 64,21 2-32,-2-27 96,2 26-384,-1-26 576,1 27-416,18-27 32,2 0-96,19 27-289,-1-27-384,22 26-832,-1-26-3780</inkml:trace>
  <inkml:trace contextRef="#ctx0" brushRef="#br0" timeOffset="53394.0538">11155 15916 8167,'-39'0'1794,"19"0"-449,0 0-128,-1 0-352,1-26-448,20 26-353,0 0-257,0 0 258,20 0-33,1 0 224,19 0 64,-1 0-96,21 0-32,-1 0-127,20 0-33,-18 0 64,18 0-64,20 0 96,0 0 96,0 26 64,41-26 65,-21 0-33,19 0-64,2 0-128,18 0 64,-19-26-95,20 26-97,0 0 32,-1 0-64,2 0-65,-2 0 1,0 0 96,2 0 0,-2 0 96,2 0-96,-2 0 129,2 0 31,-2 0 64,1 0 64,0 0-128,-20 26 193,19-26-1,2-26-32,18 26-31,-40 0-193,22-26-96,-2 26 0,-18-26 0,-21 26-32,0 0-225,-40 0-447,0 0-1314,-20 0-5253</inkml:trace>
  <inkml:trace contextRef="#ctx0" brushRef="#br0" timeOffset="62434.5708">3254 10777 1089,'-20'0'2114,"20"0"-769,0 0-160,0 0 96,0-27 193,-20 27 255,20 0-576,0 0-512,0-27 160,0 27 63,0 0-127,-19 0-481,19 0-256,0 0-32,19 0-32,1 27 160,0-27-32,39 0-32,2 0-32,-3-27-320,22 27-545,-20-26-2113,-1 26-7623</inkml:trace>
  <inkml:trace contextRef="#ctx0" brushRef="#br0" timeOffset="69290.9621">18460 8261 11306,'-19'0'1442,"19"0"223,0-28-480,0 28-320,0 0-128,0 0-65,0 0-383,0 0-129,19 0 160,-19 28 65,20-28-33,-20 25-64,20 2-64,-20 26 65,20-1-129,-20 1 0,0 1-128,0 24-32,0 29 128,0-27-96,0 24 64,0 31-32,0-3 32,0 26 97,0 1 31,0 0 192,21 27-192,-21 26 1,18-28 127,-18 30-160,0-4 160,0 2-191,0 27 63,0-26-64,0-1 256,0 0-224,-18 26 161,18 2 63,-21-30-192,21 29 33,0-52 95,0 24-160,0 1-192,0-27 0,0 2 64,0-30-160,21-24-64,-21-26-449,0-2-544,0-51-672,-21 24-674,21-51-2113</inkml:trace>
  <inkml:trace contextRef="#ctx0" brushRef="#br1" timeOffset="76501.3756">9527 10326 32,'40'-25'3395,"-40"-3"-2050,20 2-1057,0 26-288,-20-28-192,19 3-96,-19 25 192,0-27-449,-19 1-1345</inkml:trace>
  <inkml:trace contextRef="#ctx0" brushRef="#br1" timeOffset="77099.4097">9328 10007 7591,'-20'28'1889,"2"-28"1,18 0 448,0 0-224,-21 0-320,21 0-833,21 0-352,-3 0 191,23 0-223,-1 0-33,19 0-159,1 27 63,-1-27-31,20 0-65,20 0-192,1 0-128,19-27 128,-20 27-128,21-28 32,-41 28-64,-20 0 0,1 0-64,-40 0 32,0 0-352,-20 28-289,0-28-159,-20 27-450,-20-2-768,0-25-4900</inkml:trace>
  <inkml:trace contextRef="#ctx0" brushRef="#br0" timeOffset="80517.6053">19274 8471 10986,'0'-78'512,"0"78"802,0-27-482,0 27-639,20 27 127,-20 25 321,20 28-193,0 25-160,-20 27-160,20 28 0,-20-28-63,-20 27 31,20-26-64,-20-28 224,20-25 384,0-26-63,0-28 96,0-26 448,0-26-256,0-1-641,0 0-192,20-53-64,-20 28-32,20-28-96,19 27-193,-19 0-159,1 1 352,-1 52-1,0 0 97,-2 26 289,3 0-129,-21 27 64,20 27-160,0 0-288,-20-1 480,20 1-929,-1-28-1121,1 1-1281,-20 0-1281</inkml:trace>
  <inkml:trace contextRef="#ctx0" brushRef="#br0" timeOffset="80863.6251">19790 9293 15758,'0'-27'1794,"0"27"-1858,-19 27 64,19-1 128,0 1-64,19 26 96,1-1-352,0 2-288,1-1 63,-1-26 321,18-1 96,-17-26 96,-1 0 32,0 0 65,-1-26 95,1-28-160,-20 28-64,-20-28 0,1 2-64,-1 24-64,-21-24-288,3 52 160,18 0 160,-1 0 128,1 27-64,0-2 64,40 30-32,0-30 32,21 2-32,-3 0-96,23-1-192,-2-26-257,-19 0-640,-1 0-2242,1-26-5734</inkml:trace>
  <inkml:trace contextRef="#ctx0" brushRef="#br0" timeOffset="81252.6474">20367 8498 12043,'-20'-53'1601,"20"26"-800,-20 27 192,-1 27-32,21 26 352,-18 26-288,-23 1-288,21-2-128,0 30-33,0-29-288,20 28-192,0-55 33,20 28-161,20-28-417,-19 1 33,17 0-225,3-26-160,-1-27-448,-1 0-961,1-27-2402,-20-26-5286</inkml:trace>
  <inkml:trace contextRef="#ctx0" brushRef="#br0" timeOffset="81404.6561">20426 8894 11979,'-20'-25'2722,"20"50"-2561,0 3 415,0 25 321,40 1 32,0-2-385,-1 1-319,21 0-738,-1-27-224,0 27-224,-18-53-992,-1 27-1090,-22-54-2178</inkml:trace>
  <inkml:trace contextRef="#ctx0" brushRef="#br0" timeOffset="81555.6647">20723 9002 6694,'-59'-27'2883,"19"54"-930,20 0 97,-19-2-672,-1 28-257,20 1-385,1-2-511,-1 1-321,20-26-545,0 26-512,20-53-609,19 0-544,-19 0-3107</inkml:trace>
  <inkml:trace contextRef="#ctx0" brushRef="#br0" timeOffset="81757.6762">20823 8603 15118,'60'107'672,"-41"-55"-127,21 1 1409,0 26-449,-21-24-352,-19 25-993,0-2-352,-19 28-448,-1-26 31,-20-27-96,20 0-704,1-26-1153,-1-27-3844</inkml:trace>
  <inkml:trace contextRef="#ctx0" brushRef="#br0" timeOffset="81909.6849">21260 8843 18449,'59'26'320,"-19"-26"-224,0 25 161,-21-25-193,1 28-128,0-28-1057,-20 27-3652</inkml:trace>
  <inkml:trace contextRef="#ctx0" brushRef="#br0" timeOffset="82031.6919">21280 9002 18257,'0'52'128,"20"-52"929,-1 27 833,21-1-1154,0-26-415,-1 0-930,1 0-1825,-1 0-4196</inkml:trace>
  <inkml:trace contextRef="#ctx0" brushRef="#br0" timeOffset="82578.7231">22331 8603 17360,'-19'-52'576,"-1"52"-640,-20 26-384,20 0 544,-19 1-64,-1 26 64,1 26-128,19 2 96,0-30-96,0 30 96,20-2-32,0-26 64,40 1 0,-1-28 193,1 0 127,19 0 225,1-26-1,-21-26-127,22 0-193,-23-27-64,-18 0-224,1 1-128,-21-2-416,-41-27-353,3 30-480,-23-2-257,2 25 1250,0 1 576,-1 54-96,21 1 0,-1-3 129,40 3 191,0 23 225,20-23-161,39 25-95,1-26-129,-1 0-64,20-27-320,0 0-352,-18 0-738,-22 0-2177,1-27-7943</inkml:trace>
  <inkml:trace contextRef="#ctx0" brushRef="#br0" timeOffset="82738.7317">22511 8418 17680,'19'27'321,"21"-27"-161,0 0 352,19 0 257,-19 26-385,19-26-480,-18 0-1089,-3 0-1089,-17 0-3107</inkml:trace>
  <inkml:trace contextRef="#ctx0" brushRef="#br0" timeOffset="82874.7399">22629 8418 11306,'-19'53'3203,"19"1"-2658,0-2 864,19 1 129,-19 0-898,20 26-512,-20-26-672,20 26-1090,0-51-2273,0 25-6407</inkml:trace>
  <inkml:trace contextRef="#ctx0" brushRef="#br0" timeOffset="83063.7507">22868 8843 16591,'60'51'577,"-21"-23"800,1-1 609,-1 26-737,21-26-704,-1 25-513,-19 1-769,19-26-224,-38 25-256,19-26-1313,-40-26-2499,18 0-4100</inkml:trace>
  <inkml:trace contextRef="#ctx0" brushRef="#br0" timeOffset="83221.7599">23285 8869 15983,'-59'80'1025,"38"0"640,-19-28 930,-19 28-1410,39 25-833,-20-25-352,21 0-1217,-1-1-1121,-20 1-3460</inkml:trace>
  <inkml:trace contextRef="#ctx0" brushRef="#br1" timeOffset="85541.8922">9865 10194 11530,'0'0'609,"0"0"-257,0 0 385,-20 0 416,20 0-320,0 0-192,0 0-1,20 25 193,-20-25 32,0 28-225,0-28-127,0 26-129,20 2-128,-20-28-63,0 25-1,20 2 0,-1 26-64,1-26-96,0-1 0,0 26 32,0-25 64,19 26-128,1-1 0,19-24 0,-18 24 0,38 2 64,-20-1 32,21 0 33,19-27-129,-19 27 64,39-26-32,-20 26-32,20-26-32,-1 25 64,22-26-128,-1 28 96,-1-28-64,2 26-1,-1-24-95,20-2 64,0 27 0,20-28 64,-21 3-256,20 26 544,2-28-224,-2 28-64,21-29 64,-21 28 0,20-26-32,-18 26-64,19-1 192,-1-25-160,0 26 0,21-26 32,-21 26 96,20-27-96,0 0 0,-19 28 0,19-28 64,-19 1-32,19 0 0,-19-2 0,19 2-32,-19 1-64,-1-3 160,1-25-96,-1 27 64,-20-27-128,2 26 96,-2-26-64,1 0 129,-20 0-65,0 0 96,-20 0 32,-21 0 128,-19 0 96,2 0-159,-2 0-65,-20 0-128,-20-26 32,2 26-96,-23 0 64,3 0-32,-3-27-481,-38 27-127,21 0-353,-21 0-96,-21 0-769,3 0-1185,-2-25-1921</inkml:trace>
  <inkml:trace contextRef="#ctx0" brushRef="#br1" timeOffset="85793.9066">18897 11969 1953,'0'0'14158,"0"26"-14158,20-26 32,21 0 64,-3 27 384,23 0 129,-2-1-321,0 28 97,21-29 223,-41 30 129,1-3-513,-20 0-160,-20-24 0,0 24-32,-40-26 128,0 1-64,-19 0-96,0-1-96,-1 1-672,1-2-770,18-25-1697,3 28-8968</inkml:trace>
  <inkml:trace contextRef="#ctx0" brushRef="#br1" timeOffset="86443.9432">19731 11359 11306,'-20'-52'385,"20"52"-449,20 26 64,-20 27 1057,20 27 352,0 27-512,-20 25-449,19 0-128,-19 26 33,-19 1-257,-1-52 0,20-1 0,0-27 160,-20-52 321,20-1 127,0-26 289,0 0-224,0-53-577,20 26-96,-20-25-128,39-28 32,-19 27-160,0 0 0,21 1 96,-3 52 32,-17 0 64,-1 0 128,0 52 128,-20 1-95,0 0-1,0 1-224,0 24 0,0-24-449,0-28-800,0 26-961,19-24-2402</inkml:trace>
  <inkml:trace contextRef="#ctx0" brushRef="#br1" timeOffset="86797.9639">20227 12181 16047,'0'0'160,"-20"0"-160,20 28 769,-20-3 191,20 28-415,0 1-257,0-28-160,20 26-128,0-25 129,21 0-97,-3-27 128,-17 0 0,-1 0 32,20-27-64,-21 0 0,-19-25-64,0 26 0,0-28-64,-19 1-224,-21 28-128,-1-3 224,3 28 288,17 0 32,-19 28-192,20-3 96,20 2 0,0-1-32,20 0 64,20 2 129,19-2-417,-18-26-193,18 0-255,1 0-706,-21 0-1472,-19-26-3780</inkml:trace>
  <inkml:trace contextRef="#ctx0" brushRef="#br1" timeOffset="87041.9784">20664 11439 16143,'0'-28'1569,"0"28"-1345,0 28 129,-20-1 768,20 26 224,-20 26-160,20 28-768,-20-2-161,20-25-256,0 25 0,20 2-192,-20-28-257,40-26-127,-19 0-161,-3-27-288,2-26-224,21 0-737,-21-26-1505,-20 0-1314,18-26-2177</inkml:trace>
  <inkml:trace contextRef="#ctx0" brushRef="#br1" timeOffset="87279.9912">20802 11863 12812,'21'27'3299,"-21"-2"-2114,20 3-192,0-2-256,19 27-225,1-26-320,19-1-288,-19 1-577,1-27-95,-21 0 95,-2 0-544,-18 0-321,0-27 449,0-26 449,-18 26 512,-2 1 128,-21 26 128,21-26 448,-19 52-223,19-26-65,-20 26-32,1 28 65,19-1-193,-20-1-128,19 3-673,3 23-3171</inkml:trace>
  <inkml:trace contextRef="#ctx0" brushRef="#br1" timeOffset="87518.0057">21102 11519 12523,'59'26'1602,"-39"27"-673,19 0 896,-19 27 129,20 26-224,-20-28-449,-20 29-1089,0-27-96,-20 27 33,0-29-1,0-24-353,-19-2-287,19-26-129,-21 1-608,41 0-544,-20-27-2564</inkml:trace>
  <inkml:trace contextRef="#ctx0" brushRef="#br1" timeOffset="87707.0157">21517 11915 17072,'40'0'448,"-19"0"-288,17 0 737,23 0-384,-22 0-545,-19 0-1090,0 0-3906</inkml:trace>
  <inkml:trace contextRef="#ctx0" brushRef="#br1" timeOffset="87836.0239">21557 12022 17104,'-20'53'1185,"20"-53"-801,20 27 1506,21-27-160,-23 0-898,23 27-671,-1-27-674,-21 0-1761,1 0-2659</inkml:trace>
  <inkml:trace contextRef="#ctx0" brushRef="#br1" timeOffset="88334.0524">23106 10643 13548,'0'28'513,"0"-28"159,0 52 706,0 2-225,0-1-352,20 0-513,-1 26-288,-19 28-64,20-29-385,-20 2-704,20 0-1089,0-1-1730,-20-26-1024</inkml:trace>
  <inkml:trace contextRef="#ctx0" brushRef="#br1" timeOffset="88543.0641">22550 11598 14926,'-79'27'1569,"79"-1"-1152,0 1 223,40 0 513,19-27-128,20 0-544,60 0-353,40 0 32,19 0 320,1 0 33,-20 0-321,-61 0-160,22 0-64,-1 0-1057,-21 0-1121,2 0-1410,-60 0-8519</inkml:trace>
  <inkml:trace contextRef="#ctx0" brushRef="#br1" timeOffset="88919.0859">22511 12446 15822,'0'0'961,"0"0"-736,0 27 1088,0-27-96,19 26-448,-19 26-353,20 2-224,-20-1-256,20 0-256,-20 1 0,20-2-129,-20 1 33,20-26-161,-20 0-480,0-27-833,19 0-2177</inkml:trace>
  <inkml:trace contextRef="#ctx0" brushRef="#br1" timeOffset="89076.0947">22669 12473 14189,'20'0'2018,"-20"0"-2018,20 0 96,19 26 160,22-26 513,-2 0-449,1 0-288,-1 0-736,0-26-1218,-39 26-1986,20 0-4228</inkml:trace>
  <inkml:trace contextRef="#ctx0" brushRef="#br1" timeOffset="89228.1034">22888 12287 1089,'-20'54'10441,"20"-28"-9832,0 26-129,0 2 577,0-1-224,0 26-416,0-26-353,0 26-673,0 1-864,20-27-2275</inkml:trace>
  <inkml:trace contextRef="#ctx0" brushRef="#br1" timeOffset="89567.1229">23305 12685 17424,'0'26'1217,"0"-26"-1601,20 0 416,-2 0 192,3 0 160,-1 0-127,0 0-129,19 0-96,1-26 96,-20-1-64,0 27 0,-20-27-96,-20 1-128,0 26 128,-20-26-32,1 26 352,-1 26-128,1 0-96,-1 28 64,19-28 161,1 28 159,40-29-64,1 30-159,19-30-97,-1-25-224,-19 0-257,20 27-544,-1-27-608,1 0-1506,19-27-5797</inkml:trace>
  <inkml:trace contextRef="#ctx0" brushRef="#br1" timeOffset="89799.1361">23761 12341 4836,'-19'0'10826,"19"0"-10185,0 0 384,0 0 64,19 0-641,1 0-544,0 0-640,20 0-578,-1 0-2113,-19 0-5221</inkml:trace>
  <inkml:trace contextRef="#ctx0" brushRef="#br1" timeOffset="90180.158">24157 12181 13676,'0'-27'-352,"0"27"-128,0 0 896,-18 0-64,-2 0-127,20 27 127,-21 1 32,1-3 33,20 2-65,0 25-160,0-24-96,20 24 96,1-26 193,-1 1 223,19 0 33,-19-27 0,20 0-289,-21 0 32,21-27-159,-20 0-33,0 1-192,-20-26-128,0 24-257,0-24-672,-20 25-448,-20-26 384,1 26 929,-1 2 288,20 25-64,-19 0 288,39 25 257,-20 2 448,20 26-289,20-26-159,-2-1-321,3 0-160,19 2-224,-1-2-352,-19-26-1186,20 0-2722</inkml:trace>
  <inkml:trace contextRef="#ctx0" brushRef="#br1" timeOffset="90339.1671">24396 11995 15887,'0'-26'992,"0"26"-863,20 0 1440,0 0-544,19-26-705,2 26-352,-1 0-800,-1 0-1347,-19 0-3554</inkml:trace>
  <inkml:trace contextRef="#ctx0" brushRef="#br1" timeOffset="90483.1753">24516 11943 11851,'-21'26'2594,"21"0"-1633,0 1 1153,0 0-544,21-1-770,-21 28-736,20-2-672,-20-24-673,0 24-1250,20-26-4163</inkml:trace>
  <inkml:trace contextRef="#ctx0" brushRef="#br1" timeOffset="90649.1848">24615 12287 14445,'40'0'1313,"-21"0"385,1 26 416,20-26-1153,-20 28-833,19-2-256,1 0-513,-1 0-512,-19 1-961,21-27-3203</inkml:trace>
  <inkml:trace contextRef="#ctx0" brushRef="#br1" timeOffset="90793.1925">24933 12287 12075,'-21'0'1441,"21"0"289,-40 26 993,22 2-866,-3 24-1344,-19-26-962,20 28-1729,-19-1-3811</inkml:trace>
  <inkml:trace contextRef="#ctx0" brushRef="#br1" timeOffset="91305.2219">24178 11837 8167,'-21'0'5702,"3"0"-5318,-2 0 609,20 0 961,0 0-641,0 0-993,38 0-192,3 0-63,18 0-33,21 0 192,19 0-128,1 0-32,-1 0-96,20 0-769,-40 0-1537,-20 0-2723</inkml:trace>
  <inkml:trace contextRef="#ctx0" brushRef="#br1" timeOffset="96092.4954">9349 8233 8103,'-41'0'1313,"41"0"-288,-18 0-736,18 0 63,-21 0 769,21 28 288,-20-3-256,20 28-288,20 1-160,1-2-289,-21 1-288,18 26-31,2 27-33,-20-27 0,0 28 0,0-27 0,0 25 64,0 2 96,0 25 32,-20-26-127,20 0-129,-18 0 96,18 0-64,0-26 0,0-2-32,18-24 32,-18 24 0,0-50 96,20-1-192,-20-2 160,0 2-128,0-27 192,0 27-192,0-27 64,21 0 256,-21 0-128,20 0 65,-20 0-129,20 0-32,19 0-96,-19-27 64,20 27-64,-20 0 96,19 0-384,1 0 448,-1 0-32,1 27-160,1-27 128,-3 0-32,23 26 0,-22-26-32,21 0 0,-1 0 32,0 0-32,1-26 0,-1 26 0,2 0 0,-2 0-32,20 0 64,-19 0-32,-1-27-64,20 27 192,-18 0-224,18 0 96,0 0 0,-19 0 32,19 0-320,0 0 544,-20 0-320,22 0 0,-2 0-32,-20 0-65,22 0-223,-23 0 576,1 0-256,2 0 0,-22 0 32,1 0-256,0 0 224,-21 0 32,1 0 0,-20 0 96,20 0-128,0 27 0,-20-27 32,39 0 32,-19 0-96,20 0-353,-19 0 193,17 0-225,-17 26 97,19-26 256,-22 0 96,3 0 96,-21 0-32,20 0 32,-20-26 192,20 26 65,-20 0-97,0 0-64,0 0-96,0 0-32,0-27 0,0 27-64,0 0 32,0 0 0,20-27 32,-20 27 0,0-25-288,0 25 608,0-27-128,0 27 1,0-28-354,20 3 290,-20-2-225,0-25 64,19 24 32,-19-24 32,0-1-96,0-27 0,0 1 96,0-1-160,0 0 96,0-25-97,0-28 130,0 27 31,0 1-161,20-28 97,-20 26-64,0-25 0,20 0-32,-20 27 64,0 25 64,0 0-96,0 1 224,0 26-128,0 26 0,0 0 65,0 1-130,0 26 1,0-26-128,0 26 128,0 0-128,0 0 128,0 0-64,0 0 32,0 0 32,0 0 0,-20 26 192,0-26-96,-19 26 32,-1-26-96,-19 27 128,-22-27-32,2 27-96,-40-27 32,1 0-64,-42 0 193,2 26 95,-22-26-128,22 0 64,-20-26 128,18 26-191,-18-27 351,20 27-160,-2 0 1,2 27-193,39-27-128,-21 26-32,22 26-321,17 2-768,2-1-672,0 0-1891,20 1-8455</inkml:trace>
  <inkml:trace contextRef="#ctx0" brushRef="#br0" timeOffset="183855.5159">18858 4179 6950,'-20'0'1473,"0"0"353,20 0 192,0 0-320,0 0-225,0 0-544,20 0-577,19 0 97,-19 0-33,41 0-128,-23 0-127,23 0-33,-2 0-64,0 0-64,-19 0-96,0 0-353,-21 0-319,1 0-706,-20 0-1377,-20 0-1088</inkml:trace>
  <inkml:trace contextRef="#ctx0" brushRef="#br0" timeOffset="184129.5313">18976 3940 8968,'20'0'320,"-20"-26"385,0 26-385,0 26-63,-20 1 127,-19 0-256,-1 26-64,-19-1 32,19 1 96,1 1 673,-1-29-224,20 28-417,20-26-64,0 0 96,20-1 1,20 1-65,-1 0-256,1-2-257,19-25-575,-19 28-1379,19-28-2753</inkml:trace>
  <inkml:trace contextRef="#ctx0" brushRef="#br0" timeOffset="184468.5509">18778 4974 13324,'-19'25'1474,"19"-25"-1827,19 0 449,1 0 609,20 0 416,-1 0-32,21 0-705,19 0-288,-20 0 33,22 0 31,-42 0-128,21 0-417,-41 0-255,1 0-930,0 0-1665,-20 0-2594</inkml:trace>
  <inkml:trace contextRef="#ctx0" brushRef="#br0" timeOffset="184727.5658">18937 4842 9352,'-20'25'1218,"20"-25"-2115,-20 0 801,0 0 96,1 28 192,-1-3 224,-20 2-352,1 0 0,19 26 641,0-26 576,0-2-608,20 3-417,0-3 128,20-25 129,20 28-225,-1-1-256,1-27-192,19 0-384,2 25-962,-23-25-2754</inkml:trace>
  <inkml:trace contextRef="#ctx0" brushRef="#br0" timeOffset="185088.5859">18798 5636 13869,'-20'28'2242,"20"-28"-2242,20 0 640,0 0 449,20 0-224,-1 0-224,22 0-449,-3 0-224,-17 0 32,18 0-192,-39 0-449,19 0-416,-19 0-865,-20 0-1153,0 0-1665</inkml:trace>
  <inkml:trace contextRef="#ctx0" brushRef="#br0" timeOffset="185342.6009">18958 5556 6149,'-41'0'1794,"41"0"-1314,-20 28 802,20-28-738,-20 26-159,1-26 63,-1 26-352,20 2-32,-20-2 321,0 0 768,20-26-321,-20 27-63,40-2-192,-20-25 95,20 28-351,0-28-225,19 0-160,1 27-193,-20-27-319,19 0-866,1 0-1600,-19 0-2307</inkml:trace>
  <inkml:trace contextRef="#ctx0" brushRef="#br0" timeOffset="186055.6417">18778 7069 12395,'0'0'865,"20"0"-160,-20 0 1249,20 0-609,20 0-256,-1 0-288,22 0-545,-3 0-224,1 0-128,2 0-192,-22 0-289,-19 0-320,20 0-768,-40 0-1026,0 0-1601,0 0-3876</inkml:trace>
  <inkml:trace contextRef="#ctx0" brushRef="#br0" timeOffset="186307.6559">18877 6961 9801,'0'0'1409,"0"0"-1825,-19 0 352,-1 0 64,0 28 288,0-3 481,0 2-289,1 1-128,-1-3 321,20 2 288,0 25-449,20-24-287,-1-2-1,1 0-32,20-26-224,-1 26-128,21-26-641,-21 0-1505,22 0-3203</inkml:trace>
  <inkml:trace contextRef="#ctx0" brushRef="#br0" timeOffset="192776.0259">20446 4603 32,'-20'0'2818,"20"0"-3971</inkml:trace>
  <inkml:trace contextRef="#ctx0" brushRef="#br0" timeOffset="193192.0499">20446 4603 1889,'20'-53'2242,"-20"53"-31,0-26-322,0-2-351,0 3-577,0-3-641,0 3-288,0-2-160,0 27-32,0-27 384,-20 27-288,0 0-288,20 27 95,-20 0 129,1-2 96,-1 28 96,20 27 96,0-26-64,20 24 1,-1 2-1,1-1-64,0 1-32,0 0-64,0-28 0,-1 1 32,-19 2-33,0-30 33,-19-25-160,-1 0-96,0 0 64,0-25-641,-19-2-288,-1-1 352,20 3 801,-1-3 865,21-24 608,-18 52-416,36-28-576,3 28-161,-1-25 321,20 25-225,-1 0-352,21 0-224,-21 0-993,1 0-1570,19 0-3170</inkml:trace>
  <inkml:trace contextRef="#ctx0" brushRef="#br0" timeOffset="193438.0639">20685 4920 3427,'-41'27'9897,"21"0"-9480,0-27-129,1 53 160,19-26-160,0-2 161,19 3-97,21-28-288,-20 25-64,19-25 192,2 0 33,-1-25-65,-22 25 128,3-28 289,-1 3 159,-20-2-127,0-1-289,-20 3-384,20-2-192,-21 0-353,3 2-512,-2 25-224,0 25-2082,-1-25-2947</inkml:trace>
  <inkml:trace contextRef="#ctx0" brushRef="#br0" timeOffset="193619.0743">20962 5107 7655,'20'0'6886,"-20"-28"-6213,0 3 864,0-2 1,-20-1-577,20 3 64,0-2-737,-20 27-352,20 0-449,20 0 1,0 0 64,19 0-1122,-19 0-2498,21 0-8840</inkml:trace>
  <inkml:trace contextRef="#ctx0" brushRef="#br0" timeOffset="194346.1159">21736 4842 11787,'20'25'1601,"-20"3"-1441,20-28 609,-20 25-32,0 29-353,0-29-96,20 3-192,-20-1-96,0-2-96,0 3-160,0-28-833,0 25-2306,0-50-5221</inkml:trace>
  <inkml:trace contextRef="#ctx0" brushRef="#br0" timeOffset="194513.1253">21756 4683 17936,'-20'25'1122,"20"-25"-1122,0-25-32,0 25 64,20 0-353,0-27-447,0 27-1795,-1 0-5092</inkml:trace>
  <inkml:trace contextRef="#ctx0" brushRef="#br0" timeOffset="194750.1389">22015 4788 4484,'0'0'9481,"18"0"-9481,-18 0 256,21 0 865,19 0-544,-20 0-417,-1 0-192,1 0-1057,0 0-2563,-20 0-5092</inkml:trace>
  <inkml:trace contextRef="#ctx0" brushRef="#br0" timeOffset="194888.1469">22015 4947 7783,'-20'27'7847,"20"-27"-8167,20 0 416,-2 0 801,3 0-224,19 0-385,-1 0-384,1 0-1250,-20 0-2081,19 0-2915</inkml:trace>
  <inkml:trace contextRef="#ctx0" brushRef="#br0" timeOffset="195262.1683">22530 4735 12107,'0'0'865,"0"-27"288,0 27 641,-19 0-1186,19 0-448,0 0-192,-20 27 0,20 0 64,0 26 0,0-1 32,0-24-64,20 24 32,19-25-32,-19-2 96,20-25 97,-21 0 63,21 0-32,0 0 64,-19-25 129,-3-2-97,2-25-32,-20 24 33,0-24-161,-20 25-96,-19 1-96,19-28 32,0 54 64,-20-25-256,21 25-321,-1 0-864,20 25-1570,0-25-2786</inkml:trace>
  <inkml:trace contextRef="#ctx0" brushRef="#br0" timeOffset="195892.2043">23046 4762 11018,'0'0'1954,"0"0"-2082,0 0-417,0 0 289,0 26-1730,0-26-7399</inkml:trace>
  <inkml:trace contextRef="#ctx0" brushRef="#br0" timeOffset="196489.2385">23066 4895 10826,'-20'0'544,"40"0"1058,-20 0 512,20-28-897,0 28-192,0 0-417,19 0-319,1 0 255,19-25 65,-38 25-481,19 0-448,-40 0-737,18 0-1954,-18-27-8328</inkml:trace>
  <inkml:trace contextRef="#ctx0" brushRef="#br0" timeOffset="196705.2509">23244 4656 16271,'0'0'-96,"20"0"-96,-20 27 1185,0-2 32,0 2-353,0 26-384,0-26-191,0 25 63,0 1-256,0 1-225,21-1-864,-21-1-705,20-24-896,0-28-1474</inkml:trace>
  <inkml:trace contextRef="#ctx0" brushRef="#br0" timeOffset="196972.2661">23503 4999 13388,'20'0'1153,"-20"0"-1921,0 0 1344,0 28 513,0-28-480,20 0-353,-20 27-128,19-2-128,1-25-32,0 28 128,1-28 0,-1 25-64,-2-25 32,2-25 225,1 25-65,-21-28-32,0 3-64,0-2 32,-21-1 96,-17 3-159,-3-2-33,1 0-128,1 27-993,19 0-2915,20 0-8072</inkml:trace>
  <inkml:trace contextRef="#ctx0" brushRef="#br0" timeOffset="197462.2942">24098 4920 10826,'0'27'1441,"-20"-27"-576,20 27 640,0-2-480,0 3-640,0-1-225,0-2-64,0 28 0,0-53 96,0 28 481,0-28-193,0 0-288,20-28 1,1-25 31,-1 28-96,-2-30 64,23 30 193,-21-29 63,0 29 32,-1 25 257,1 0-96,0 0-225,0 0-128,0 25-256,-20 29-64,19-29-448,-19 30-1025,20-30-834,-20 28-4035</inkml:trace>
  <inkml:trace contextRef="#ctx0" brushRef="#br0" timeOffset="212851.1743">17765 7942 6534,'21'0'1089,"-21"-27"608,0 27 161,0 0 0,0-26 64,0 26-705,0 0-705,0 0-287,0 0-1,0 0-64,0 0-64,0 26-32,-21 1 32,21 0-96,0-1 64,0 0-64,0 0 96,21 1 128,-1-27-224,0 27 129,19-1-65,1 1 32,39-27-64,-19 25 64,40-25-192,-1 0 128,19 28-160,21-28-97,1-28-95,38 3 160,0-28 160,-18 26-32,18-26 160,-20 1 353,2-2-33,-41 1-128,-39 28-160,-22-2-640,-17 0-321,-41 27-2370,0 0-5893</inkml:trace>
  <inkml:trace contextRef="#ctx0" brushRef="#br0" timeOffset="213334.202">17587 8313 3651,'-20'26'1409,"20"-26"-1120,-20 0 1216,20 27 769,0-27 353,20 0-353,-20 0-769,0-27-576,20 27-96,-20 0-32,20-26-65,0-1-511,-20 2-161,19-29 0,-19 1-96,20 26 32,-20-26 32,20 0-128,-20 27 96,20 0-129,1-28-191,-3 54 160,2-26 64,1 26 64,-1 0 32,20 0 96,-1 0 96,21 0-320,-1 0 160,20 0-96,-18 0-737,-2 26-1569,-19-26-4004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14:37.5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6113 3444 4868,'0'0'641,"0"0"95,0 0 450,20 0 191,-20 0 288,0 0-576,0 0-416,0 0 64,0 0 128,0 0-129,0 0-191,0 26-129,0-26 97,19 0-161,21 0-64,0 0-31,19 0-129,2-26-32,18 26 0,0 0-32,20 0-32,0 0-32,1-27 32,19 27 0,0 0-32,-19 0 32,19 0-32,-40 0-64,0 0-961,-39 0-2018,-21 27-5637</inkml:trace>
  <inkml:trace contextRef="#ctx0" brushRef="#br0" timeOffset="958.0548">12128 3524 12299,'0'26'-96,"20"-26"0,19 0 673,22 0 191,-2 0 225,20-26-128,0 26-545,20 0-256,0 0-96,-18 0 0,-2 0-96,20 0-320,-20 0-449,0-27-641,2 27-1120,-2 0-1154</inkml:trace>
  <inkml:trace contextRef="#ctx0" brushRef="#br0" timeOffset="6485.371">3552 5193 4612,'0'0'1505,"0"0"-384,0 0 705,0 0 320,0 0-160,0 0-673,-20 0-448,20 0-96,0 0-33,0 0-223,20 0-193,-20 0 97,20 0 31,0 0-192,19 0-256,1 0-64,-1 0 128,1 0-160,1 25-320,-3-25-545,-18 0-1249,21 0-3171</inkml:trace>
  <inkml:trace contextRef="#ctx0" brushRef="#br0" timeOffset="9340.5343">1448 6173 10473,'-40'0'161,"20"0"-33,20 0 320,-19 27 1058,19-27 191,-20 0-1056,20 0-449,0 0 224,20 0 97,-1 0-97,21 27-192,0-27-31,-1 0-97,21 0-64,-21 26 0,22-26-64,-2 0-160,-19 0-193,19 0-191,-39 0-257,19 0-737,-19-26-1569,0 26-4772</inkml:trace>
  <inkml:trace contextRef="#ctx0" brushRef="#br0" timeOffset="9642.5514">1746 6095 11050,'0'0'-416,"0"-27"352,0 27 320,20 0 769,-2 0 352,3 0-576,19 0-417,-1 0-128,1 27 65,0-27 191,-21 26-192,21-26-31,1 26-97,-21 0-96,-2 1-96,2 0 96,-20-27 64,0 26 257,0 1 63,-20-27-96,2 27-191,18-27-193,-20 25 96,-21-25-385,21 27 33,-19 26-1377,-1-25-2403</inkml:trace>
  <inkml:trace contextRef="#ctx0" brushRef="#br0" timeOffset="10494.6003">1250 7685 7014,'-21'26'2531,"1"-26"-2307,20 0 288,-20 0 1058,20 0 191,0 25-832,0-25-512,0 0 31,0 0 225,20 0-1,0 28 33,1-28-289,17 0-127,3 0-129,18 0-128,1 0 0,-1 0-32,1 0 0,-1 0 0,0 0 32,2 0-64,-2 0-224,1 0-417,-21 0 321,-19-28-897,-20 28 31,20 0-1376,-20 0-5029</inkml:trace>
  <inkml:trace contextRef="#ctx0" brushRef="#br0" timeOffset="10781.6167">1726 7499 13388,'0'26'-288,"0"-26"-32,0 0 384,20 0 320,0 26 577,-2-26-160,23 0-545,-1 0-64,19 26 160,-19-26 257,19 27-225,2-27-63,-23 27-65,3-1-96,-21 2-160,-20-28 288,0 26 225,-20-1-257,-21 3-128,21-3-64,-18 3-128,17-2-160,1 0-321,0 1-896,-19 0-2435</inkml:trace>
  <inkml:trace contextRef="#ctx0" brushRef="#br0" timeOffset="14180.8106">9964 8400 8968,'0'25'224,"0"-25"-544,0 0 224,20 0 160,-20 0 801,20 0 608,-1 0-928,1 0-321,0 0-64,0 0 224,-20 0-224,21 0-160,-3 27-512,2-27-1858,0 27-5574</inkml:trace>
  <inkml:trace contextRef="#ctx0" brushRef="#br0" timeOffset="14779.8454">11691 8267 8584,'-40'0'704,"40"0"738,0 0-578,-19 0 65,19 0 256,0 0-416,19 0-737,-19 0 0,20 0-288,0 26-1986,0-26-4933</inkml:trace>
  <inkml:trace contextRef="#ctx0" brushRef="#br0" timeOffset="15415.8814">14629 8347 5317,'20'0'3555,"0"0"-3107,-20 0 1666,0 0-864,0 0-1283,20 0-2369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39:28.192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6708 8406 864,'-20'0'2050,"20"0"-32,0 0 352,-20-27-544,20 27-224,0 0-353,0 0-256,0 0-64,-19 0-65,19 0-255,0 0-64,0 0-193,0 0-224,0 0-64,0 0-96,19 0 128,-19 0 32,40 0-96,1 0-32,-3-27 32,23 27-32,-2 0-32,20 0 32,1 0-32,0 0-192,19 27-64,20-27 32,-20 0 63,19 0 129,2 27 64,-1-27 64,0 0-32,-19 0 161,-1 0 191,0 0-64,-20 0-160,0-27-128,2 27 32,-2 0-128,-20 0 64,1 0 0,-21 0 64,1 0-64,1 0 33,-23 0-130,-18 0-31,0 0-384,0 27-705,-18-27-2467</inkml:trace>
  <inkml:trace contextRef="#ctx0" brushRef="#br0" timeOffset="1230.0697">574 5172 9192,'0'0'32,"0"0"-320,0 0 224,0 0 96,0 0 384,0 0 769,20 0-544,0 0-353,0 0 1,19 0 127,1 0 289,19 0 31,2-25-351,-3 25-33,22-28-128,0 28 65,19 0-129,1-25-32,-1 25 0,20 0 32,-1 0 32,42 0-64,18 0-32,0 0 33,21 0 95,-40 0-32,0 0-96,-60 25-32,0-25-32,-39 28-96,19-28-32,-38 25-192,18-25-1,-19 27-191,19-27-97,-19 0 193,-21 0-64,1 0-129,0 0-1249,0 0-4355</inkml:trace>
  <inkml:trace contextRef="#ctx0" brushRef="#br0" timeOffset="5026.2869">991 7002 864,'-20'25'2787,"20"-25"-1153,0 0 1889,-19 0-576,19 0-833,-20 0-641,20 0-672,0 0-225,0 0 161,0 0-192,20 0-161,-20 0-32,19 28 65,-19-28-33,20 0-96,20 0-160,-1 0 33,1 0-193,19 0 32,1 0 0,-1-28-97,-18 28-63,-1-25-192,-1 25-289,1-27-159,-20 27 31,-20 0-448,0 0-1025,0-27-1762,-20 27-2370</inkml:trace>
  <inkml:trace contextRef="#ctx0" brushRef="#br0" timeOffset="5293.3028">1329 6923 5541,'0'0'192,"20"-28"705,0 28 512,-20 0 289,19 0-161,1 0-704,-20 0-545,20 0-64,0 0 65,0 0 191,-1 28-320,21-28-128,-20 0-32,0 25 0,-1 2 225,1-27 639,-20 27-95,0-2 32,-20 3-64,1-1-289,-21-2-224,20 2-32,-19-2-320,-1 3-32,0-1-897,21-1-961,-1 0-3235</inkml:trace>
  <inkml:trace contextRef="#ctx0" brushRef="#br0" timeOffset="6000.3432">1011 2524 7623,'-20'0'4228,"20"0"-4132,0 0 608,0 0 225,0 0-160,20 0 32,0 0-289,19 0-319,1 0-65,0 0-64,-1 0-64,22 0 0,-23 0-257,3 0-607,-1 0-546,-21-28-928,1 28-1281</inkml:trace>
  <inkml:trace contextRef="#ctx0" brushRef="#br0" timeOffset="6253.3576">1329 2392 10505,'-21'-28'609,"21"28"-353,0 0 129,0 0 95,0 0 577,21 0-512,-1 28-289,19-28-64,1 0 353,0 26-1,-21-26-288,21 0-64,-20 25-31,19-25-33,-39 28 160,20-28 96,-40 25-31,1 3-161,-1-1-128,-20-2-96,1-25-256,-1 27-737,0 0-1410,1-1-5060</inkml:trace>
  <inkml:trace contextRef="#ctx0" brushRef="#br0" timeOffset="14282.8163">4346 9120 7815,'0'-25'1537,"0"25"-384,0 0 449,0 0-321,0 0-480,0 0-513,0 25-320,20 2 128,-20 26 193,20 26 31,-20 27-64,20 0-96,-20 27-96,0 26-64,0-27 0,0-27 0,0-24 64,0-30 32,-20-23 257,20-1 255,0-27 321,0 0 128,0 0-833,0-55-256,0 4-160,0-2-224,0-2-289,20-23 193,-1 24 127,21 2 257,-20 26 64,0 26 128,19 0 257,-19 26 63,0 26-96,1-25 161,-21 26-225,20 26-128,-20-26 32,18 26-192,-18-24 64,0-2-64,20-1-224,-20-25-161,0 26-416,0-53-672,21 27-1922,-21-27-7848</inkml:trace>
  <inkml:trace contextRef="#ctx0" brushRef="#br0" timeOffset="14715.8417">5001 10048 12459,'21'-28'1794,"-42"28"-1538,21 0 321,-20 0 384,0 0-289,-19 28-319,19-3-353,0 29 0,0-1 0,0 0 32,20 1-64,20-2-96,0 1-225,20-26 161,-1-1 32,1-26 128,19 0 32,-18 0 96,-3-53 64,-17 26 32,-1-26-32,0 1-63,-20 25-33,0-26 64,-20 25-128,-21 3 32,3-1 96,-23 26 32,22 0 352,-1 0-63,20 26-417,1-1 128,-1 3 192,40-1-31,-1-1 63,1 1-192,20-27-64,19 27-96,-18-27-224,-3-27-256,3 27-801,-1 0-481,-21-27-1889</inkml:trace>
  <inkml:trace contextRef="#ctx0" brushRef="#br0" timeOffset="15292.8747">5597 9227 8712,'0'-27'448,"-20"1"-31,20 26 1024,-21-27-352,3 27 192,18 0-160,-20 27-512,0-1-225,-1 27 161,1-1 191,2 28-127,-3 26-193,21 0-159,0-27-129,0 28-128,0-29 32,0-24-32,21-1-32,-3-1-289,23-24-319,-21-28-417,0 0-1025,-2 0-3203</inkml:trace>
  <inkml:trace contextRef="#ctx0" brushRef="#br0" timeOffset="15538.8883">5676 9624 14061,'0'0'1121,"0"0"-577,0 0 513,20 27 225,0-2-1,0 2-544,19-1-449,1 28-128,-1-28-160,1 0 32,1 0-224,-3-26-449,-17 27-320,19-27-320,-40 0-288,19 0-1250,-19-27-3907</inkml:trace>
  <inkml:trace contextRef="#ctx0" brushRef="#br0" timeOffset="15725.8994">5994 9597 12812,'0'27'1473,"-21"-27"-1345,1 27 1249,2-2 289,-2 2-417,-21 26-544,21 0-737,-19-1-96,-1 2-161,20-1-319,20-1-577,0-52-481,0 28-1249,20-28-2209</inkml:trace>
  <inkml:trace contextRef="#ctx0" brushRef="#br0" timeOffset="15971.9135">6073 9279 14349,'0'-26'1441,"20"26"-1473,-20 26 545,0-26 832,20 53-128,0 0-480,-1-1-417,21 2-160,0 26-31,-19 0 159,-3-28-320,2 1 96,-20 26-64,0-26 64,-20-26-96,2 26-192,-3-28-577,1-25-1441,-20 27-3492</inkml:trace>
  <inkml:trace contextRef="#ctx0" brushRef="#br0" timeOffset="16403.9383">6649 9624 15983,'0'0'416,"0"0"257,19 0 640,1 0-448,20 0 160,-1 0-641,2 0-256,-1 0-448,-22 0-353,23 0-704,-21 0-737,0 0-1185,-20 0-6759</inkml:trace>
  <inkml:trace contextRef="#ctx0" brushRef="#br0" timeOffset="16533.9457">6708 9809 15342,'0'52'416,"0"-25"609,20-27 545,1 27-161,38-27-704,-19 0-705,-1-27-1153,1 27-1570,-1 0-2818</inkml:trace>
  <inkml:trace contextRef="#ctx0" brushRef="#br0" timeOffset="17305.9898">7642 9437 7238,'0'-52'3716,"0"52"-2627,0-26 641,0-1-353,0 0-128,-21 1 0,1 26-544,0 0-577,2 0-224,-23 26 0,1 1 64,1 26-96,-1-1 96,20 30 0,1-4 0,19 1 0,0 1-33,39-1 194,1 1-161,-1-27 32,21 27 96,-1-55 0,2 3 32,18-28 288,-20-28 97,21 28-65,-41-53-95,1 1-97,-1-1 0,-39-1 96,0 2-127,0-28-129,-18 2 160,-23 24-320,-18-24-128,-1 24-609,-19 1 320,0 26 385,18 27 96,2 0 0,-1 27-96,21 26 32,19 1 32,0-2-128,20 1 192,20-1 32,20 1 32,-1-26 0,1 0 64,19-27-31,2 0-129,18 0-65,-40 0-543,21-27-898,-1 27-319,-19-27-1090,-20 1-5061</inkml:trace>
  <inkml:trace contextRef="#ctx0" brushRef="#br0" timeOffset="17544.0034">8059 9227 11242,'0'0'2306,"0"0"-2081,0 0 479,20 0 513,-2-27 257,23 27-161,-1 0-833,19 0-287,-19 0-193,-1 0 64,1 0-32,-20-26-321,-1 26-1056,-19 0-705,0 0-3203</inkml:trace>
  <inkml:trace contextRef="#ctx0" brushRef="#br0" timeOffset="17731.0141">8217 9227 12844,'0'26'832,"20"-26"257,0 26 929,-20 0 64,0 1-672,20 0-898,-20-1-159,0 26-257,0 2-128,0-1-129,19 0-735,-19-26-354,0 25-447,20-25-609,-20-1-3300</inkml:trace>
  <inkml:trace contextRef="#ctx0" brushRef="#br0" timeOffset="17984.0286">8575 9597 11050,'19'27'5317,"1"-27"-4740,-20 27 608,20-2 96,0 2 96,20-1-480,-21 1-641,21 0-224,1-1-32,-3 0-160,3 0-320,-21-26-962,19 0-992,-19 0-769,-20 0-6855</inkml:trace>
  <inkml:trace contextRef="#ctx0" brushRef="#br0" timeOffset="18172.0388">8972 9544 14445,'-20'0'1602,"0"0"-1378,-1 27 961,-17-1 417,17 1-1,-37 25-640,17 1-705,1 1-160,1 24-160,-21 2-544,21-1-1538,19-26-3075</inkml:trace>
  <inkml:trace contextRef="#ctx0" brushRef="#br0" timeOffset="26257.5018">3473 8936 7431,'0'26'800,"0"-26"-543,0-26-1,20 26 192,-20 0 609,19-28-64,1 3-512,-20 25-257,20-28-32,0 28 256,0-25 225,-1-1-160,1 26-193,0-28-32,0 2-192,0-1-32,-1 27-64,21-27 0,-20 1 0,1 0 0,17 0 32,3-1 32,-1 0-128,-1 1 128,1-1-64,-1 2 32,-19-2-32,20-1 0,-1 3 0,1-2 32,1 0-32,18-26 32,-19 26-32,19-26 0,0 1 0,1 25 0,-21 1 0,21-28 32,-19 28-32,18 0 0,-19-27 0,19 26 0,0 1 0,-19-26 0,19 25 33,1-26-33,-21 26 0,22-25 0,-2 24 64,1-24-64,-1 0 32,20-3 0,-19 2-32,-1 28 32,2-29-32,-2 1 32,-19 0-32,19 27-32,0-27 32,-19 0 0,19 26 32,2-25-32,-3-1 0,-17 26 0,-2-25 32,1 24 0,0-24-32,-1 24 0,1-24 0,19 25 0,-19 1 0,1-28-32,-2 28 64,1 0-64,-20-27-128,19 26 480,1 1-288,-1-26 0,1 25-32,0-1-64,-1 3-64,1-3-128,-19-24 31,17 24 193,23 2 224,-22 0-224,21-26 64,-21 24 97,21-24-129,-1 25 96,2-26-96,-2 26 0,-1-25 32,3-1-32,18 26-32,-20-25 64,1-1-32,19 25 0,-20-24 32,22-2-64,-2 1 64,-20 28 0,22-29-32,-2 1 0,0 0 0,-20 1 0,40-2 0,-19 1 32,0 1-32,-1-1 32,-20-1 0,21 28 32,19-28 32,-40 2-96,20-2 32,2 2-32,-2 0 0,0-3 0,20 30 0,-20-29 0,0 1 0,2 1 0,-22 25 32,20-26 96,2 26-32,-2-26 0,0 1 0,-20 25 33,21-27-65,-1 2-64,0 26 96,-20-28-64,22 2 64,-2 25 32,-20-26 64,1-1-64,20 29-64,-22-28-32,23-1 0,-22 26-32,20-22 32,-19-4 32,20 1 33,-22 26-33,22-25 96,-20-2 0,19 2-96,-18 25-32,-3-26 32,1 1 32,2 25 0,-2-26-128,1 27 96,-1-27-160,0 25 128,1-23-32,-1-3-64,-18 0 288,18 2-160,1 26 65,-21-28-290,21 28 193,-1-26 0,2 25-64,-2-26 32,0 26 32,-19 0-64,-20 27 64,19-25 33,21-2-97,-21-26 224,21 25-64,-1-23-64,2 23 0,18-25 0,-20 0-96,1 1 64,-1-28 96,2 28-96,-2-3 192,-1 3-128,3-28 33,18 28 31,-20 0 32,1-3 0,-1-23-224,20 24 64,-18-26-32,18 28 32,0-1 96,2 0-192,-23 1 32,22-30 128,-1 30-64,1-1 160,-1-27-31,-20 28-1,20-28-96,-18 27-64,-21 1-128,19 25-513,-39-26-1153,19 53-1088,-39-27-5222</inkml:trace>
  <inkml:trace contextRef="#ctx0" brushRef="#br0" timeOffset="29053.6618">14848 298 8584,'0'-52'800,"0"24"514,0 28-578,0 0-928,0 0 544,0 28 673,0-3-64,20 28-96,-20 27-352,0-1-97,0 28-64,0-2-159,0 2-33,0-27 288,0-2 65,0 1-129,0-51 0,0-3 193,0-25 192,0 0-705,20-25-256,-20-28-417,19-1 193,1 1-321,0 0 192,0 27 193,19 0 256,-19 26 32,0 0 192,-20 26 128,20 0-64,0 2-96,-20 24-63,19 1-162,-19-26-511,0 26-1314,20-28-3715</inkml:trace>
  <inkml:trace contextRef="#ctx0" brushRef="#br0" timeOffset="29841.7069">15364 987 11594,'20'-27'929,"-20"1"801,0-1-449,0 27-1089,0-25 65,-20 25-193,0 0-192,20 0-1,-20 0 33,1 25 64,-1 28 0,20 1 64,0-29 0,0 28 0,0 2 32,20-30-32,19 2 97,1-2 31,-20-25 0,19 0 64,1 0 32,-20-25 65,-1-2-33,1-26-256,-20 26-96,0-26-128,-20 1 64,1 25 64,-21 1 64,0-1 32,21 27-32,-1 0 0,0 0 0,0 27 96,20 26-64,0-26-32,20-2-385,20 3-544,-1-3-1120,1-25-4518</inkml:trace>
  <inkml:trace contextRef="#ctx0" brushRef="#br0" timeOffset="30058.7188">15781 404 15662,'0'-80'-96,"-20"54"160,20 52 128,-20 1-31,20 26 351,-21 26-320,21 1-192,0 0-224,0 25-160,21-25-353,-1-1-993,0-26-1409,19-26-4099</inkml:trace>
  <inkml:trace contextRef="#ctx0" brushRef="#br0" timeOffset="30203.7276">15919 748 8199,'0'-53'7111,"0"53"-7463,0 0 544,0 27-128,20-1-32,0 1-32,0 0-769,19-1-1569,1-26-2691</inkml:trace>
  <inkml:trace contextRef="#ctx0" brushRef="#br0" timeOffset="30331.7348">16178 748 11306,'-41'-26'481,"23"26"-417,-22 26-32,-1 1-32,3-27 0,17 27-289,-19 25-2625,40-24-3492</inkml:trace>
  <inkml:trace contextRef="#ctx0" brushRef="#br0" timeOffset="30534.7465">16119 324 15086,'18'-78'-192,"3"78"352,-1 0 224,20 52-64,-21 1 641,21 0-480,-20 26-289,0-26-128,-20 26-160,0 1-128,0-27-225,0 27-448,-20-26-1281,0-2-3811</inkml:trace>
  <inkml:trace contextRef="#ctx0" brushRef="#br0" timeOffset="30693.7556">16336 590 15758,'60'-27'545,"-39"0"416,17 2 224,-18 25-1185,1 0-32,-1 0-449,-2 0-1665,-18 0-1665,0 25-5030</inkml:trace>
  <inkml:trace contextRef="#ctx0" brushRef="#br0" timeOffset="30808.7622">16435 643 13805,'0'27'576,"0"-27"97,0 0 320,20 25-705,0-25-32,1 0-416,17 0-1826,-17 0-8520</inkml:trace>
  <inkml:trace contextRef="#ctx0" brushRef="#br0" timeOffset="31204.7848">16852 404 17072,'0'-53'96,"0"26"-352,-20 27 127,20 27-31,-19 0 128,-1-1 32,0 26-64,20 3-224,0-3-225,0 28 193,20-28 128,19-25 224,1 26 64,1-26 96,-3-27-32,23 0-32,-22-27-63,1 0 31,-20-26 224,0 28-128,-1-30-192,-19 3-160,-19 0 32,-21-3 128,20 3 224,-39 26-64,19 26-160,1-27-64,-1 27 32,-1 0 0,21 27 64,20-27 160,0 53 0,0-28-95,40 2-161,1 26-97,-3-26-287,3 0-513,18-27-1762,-19 0-7270</inkml:trace>
  <inkml:trace contextRef="#ctx0" brushRef="#br0" timeOffset="31371.7944">17131 166 3395,'0'-27'11947,"19"0"-11979,21 27 256,-20-26-192,19 26 481,1 0-161,1 0-576,-23 0-1506,2 0-2786</inkml:trace>
  <inkml:trace contextRef="#ctx0" brushRef="#br0" timeOffset="31522.8028">17289 59 9224,'-20'0'2531,"20"27"-1314,0-1 641,0 1-321,0 0 65,0 25-994,20 1-608,-20 0-32,21-26-512,-21 26-578,0-26-1120,20-2-4644</inkml:trace>
  <inkml:trace contextRef="#ctx0" brushRef="#br0" timeOffset="31724.8141">17429 456 13869,'39'0'448,"-19"0"833,20 0-128,-21 27-64,21-27 417,0 28-769,-1-28-577,1 25-192,-1 2-321,-19-27-447,1 27-514,-1-27-608,-20 25-1313,20-25-5637</inkml:trace>
  <inkml:trace contextRef="#ctx0" brushRef="#br0" timeOffset="31868.8228">17786 298 12043,'-41'26'3651,"23"1"-2946,-3 0 993,1 51-834,-20-23-767,1 24-1315,-21 1-3458</inkml:trace>
  <inkml:trace contextRef="#ctx0" brushRef="#br0" timeOffset="37379.1375">1705 13307 12523,'-20'0'641,"20"0"-513,-18 0 833,18 0 160,0 0-224,0 0-577,0 0-160,0 0 353,0 0-33,18 0-63,23 0-193,-1 0-64,-1 0-32,1 0-32,19 0-64,-19 0 32,-1 0-64,1 0-256,-20-27-224,21 27-385,-41 0-352,18-27-737,-18 27-1698,0 0-5829</inkml:trace>
  <inkml:trace contextRef="#ctx0" brushRef="#br0" timeOffset="37668.1545">2023 13041 11627,'0'0'448,"0"0"-832,0 0 832,0 0 321,0 0-161,20 27-448,1 0-31,17-1-1,3 1 160,-1-2 32,-1 3 65,-19-2-161,0 0 160,19-26 289,-39 27-129,20 0-95,-20-27 159,0 26-95,-20 1-385,1 0-96,-1-2 64,0 2-192,-21 26-416,23-26-481,-22-1-481,19 0-1985,1 2-7431</inkml:trace>
  <inkml:trace contextRef="#ctx0" brushRef="#br0" timeOffset="43373.4808">3989 4536 2722,'-20'0'320,"20"0"385,0 0 672,0 0 289,0 0 352,-20 0-385,20 0-383,0 0 159,0 0-64,-20 0-64,20 0-128,0 0-96,0 0-192,0 0-64,0 0-417,0 0 1,0 0-225,0 0 0,0 0-160,20 0 64,0 0-96,0 0 64,0-25-32,19 25-32,-19 0 32,0 0-64,19 0-128,-19 0 96,0-27 96,0 27-128,1 0 32,-21 0-65,0 0 225,0 0 1,0 0 95,0 0-224,-21 0-64,1 0 95,0 27 1,0-27-32,1 0-96,-21 25 0,20-25 224,0 0-64,1 0-32,-21 0 128,20 0-128,0 0-64,1 0 96,19 0 0,-20 0 0,20 27-96,0-27-96,0 0-96,20 0 288,-1 0 96,1 0 0,20-27-96,-20 27 0,19 0-64,-19 0 160,20 0-224,-21 0 224,1 0-128,0 0 96,0 0 0,1 0-32,-21 0 96,0 0 96,0 0-64,0 0-224,0 0-512,-21 0-481,1 0-513,0 0-1216,20 0-8489</inkml:trace>
  <inkml:trace contextRef="#ctx0" brushRef="#br0" timeOffset="45087.5789">4386 3875 10217,'-20'0'417,"20"0"1312,-20-27-544,20 27-256,0 0 96,-21 0-672,21 0-257,0 0-225,-18 27 1,18-2 64,0 2 32,0 26-224,0-26-288,18 25-65,3-25 64,-1-27 97,0 26 288,0-26 288,-1 0 160,1-26 1,0-1 255,0 2-64,-20-2-31,0 0 63,0 1-127,-20-1 95,0 0 1,0 2 351,1 25-511,-21-27-449,20 27-609,20 27-768,0-27-1923,0 25-5604</inkml:trace>
  <inkml:trace contextRef="#ctx0" brushRef="#br0" timeOffset="45239.5875">4684 3954 14637,'20'0'1089,"-20"0"-608,-20 0 576,20 0-993,0 0-513,-21 0-800,21 0-3139</inkml:trace>
  <inkml:trace contextRef="#ctx0" brushRef="#br0" timeOffset="45613.6088">4842 3795 11947,'0'0'448,"20"0"-256,0-27 417,0-1-449,0 28 513,-1-25-129,-19 25-352,20-25 33,-20 25 479,0 0 161,0 0-609,-20 0-480,1 0 32,-1 25 32,0 0 32,0 3-257,0-1 97,20 0 160,0-1 64,20 1-96,0-2 128,0 2 64,19 0-32,1-1-32,-20-26 0,1 27 32,-3-27 64,-18 27 256,0-27 673,0 25 192,-18 2-256,-23-27 192,1 26-448,21-26-289,-21 28-544,0-28-577,21 0-1697,-1 0-3684</inkml:trace>
  <inkml:trace contextRef="#ctx0" brushRef="#br0" timeOffset="46885.681">3631 15400 12940,'0'0'-353,"0"0"-351,20 0 704,20 27 192,-1-27 352,1 0-255,19 0-97,2 0 96,-2 0 0,-19 0-95,-1 0-97,21 0-96,-40 0-224,-1 0-705,1 0-353,0 0-1056,-20 0-1153</inkml:trace>
  <inkml:trace contextRef="#ctx0" brushRef="#br0" timeOffset="47136.695">4028 15267 5349,'0'-26'1281,"0"26"512,0 0-1056,20 0 160,0 0-64,20 0-353,19 0 257,0 26 192,2-26 320,18 28-416,-20-3 32,1-25-193,-21 28-319,-19-3-193,-20 2 128,0 0-160,-39 26-96,-21-26-128,1 25 32,-2-26-96,3 28-609,17-28-736,2 0-994,-1 0-4259</inkml:trace>
  <inkml:trace contextRef="#ctx0" brushRef="#br0" timeOffset="51574.9498">13438 16036 8327,'-20'27'385,"0"-27"-481,20 0 736,0 0 577,20 0-256,0 0-32,19 25-64,1-25-160,19 0 127,22 0-127,-2-25-192,0 25-97,20 0-128,1 0-160,-1 25 33,0-25-129,20 0 32,-19 0-32,-1 0 32,-20 0-32,-19-25 0,-1 25-96,-39 0-289,1 0-415,-21 0-1026,0 25-1889,0-25-5959</inkml:trace>
  <inkml:trace contextRef="#ctx0" brushRef="#br0" timeOffset="53548.0625">13459 18367 768,'-21'0'2403,"21"0"-129,0 0-64,0 0-288,0 0-353,0 0-128,0 0-159,0 0-193,0 0-385,0 0-255,0-26-129,21 26-160,-21 0-64,18 0-32,2 0 64,21 0-31,17 0 95,3 0 64,18 0-96,20 0-96,0 0 128,21 0-192,-1 0 32,-1 0-64,-19 0-192,21-28 32,-40 28-513,19-26-31,-40 26-866,0 0-1569,-39 0-3331</inkml:trace>
  <inkml:trace contextRef="#ctx0" brushRef="#br0" timeOffset="56475.2297">4425 4484 9641,'20'0'1025,"-20"0"608,0 0 193,0 0-129,0-26 97,0 26-833,0 0-480,20 0-289,-20 0-256,0 0-321,20 0-1184,0 0-2467</inkml:trace>
  <inkml:trace contextRef="#ctx0" brushRef="#br0" timeOffset="56648.2396">4941 4511 14285,'20'0'577,"-20"0"-706,0 0 161,0 0-512,20 0-257,-20 0-288,20 0-3107</inkml:trace>
  <inkml:trace contextRef="#ctx0" brushRef="#br0" timeOffset="56815.2491">5457 4590 672,'41'0'4324,"-21"0"-3555,0 0-32,-2 0-609,-18 0-128,21 0 0,-1 0-64,0 0-2307</inkml:trace>
  <inkml:trace contextRef="#ctx0" brushRef="#br0" timeOffset="56922.2553">5973 4590 2594,'41'26'-1057</inkml:trace>
  <inkml:trace contextRef="#ctx0" brushRef="#br0" timeOffset="57088.2647">6311 4643 1185,'59'-27'608,"-38"27"-191,19 0 95,-20 0 97,-1-26-513,1 26-224,20 0-1474</inkml:trace>
  <inkml:trace contextRef="#ctx0" brushRef="#br0" timeOffset="57232.273">6767 4590 1761,'20'0'7207,"1"0"-7752,-1 0 513,-20 0-160,20 0 449,-2 0 1088,3 0-993,-1 0-1313,0 0-3139</inkml:trace>
  <inkml:trace contextRef="#ctx0" brushRef="#br0" timeOffset="57383.2816">7204 4643 6918,'41'0'224,"-41"0"257,20 0 287,-2 0-383,3 0-834,-1-27-3394</inkml:trace>
  <inkml:trace contextRef="#ctx0" brushRef="#br0" timeOffset="57521.2894">7662 4643 6309,'39'0'-256,"1"0"-352,-20 0-994,-1 0 994,21 0 95,-20 0-1441</inkml:trace>
  <inkml:trace contextRef="#ctx0" brushRef="#br0" timeOffset="57708.3006">8476 4722 15502,'59'28'-128,"-19"-28"384,-21-28-256,21 28-288,-20 0 288,0-27-801,0 27-4420</inkml:trace>
  <inkml:trace contextRef="#ctx0" brushRef="#br0" timeOffset="57852.309">8873 4695 7783,'38'0'4004,"3"0"-3300,-21 0 1218,-20 0-1121,20 0-32,-20 0-641,0 0-1185,0 0-3107</inkml:trace>
  <inkml:trace contextRef="#ctx0" brushRef="#br0" timeOffset="59028.3762">9170 4722 8872,'-20'0'2178,"0"-27"-1377,20 27-353,-20 0-224,20 0 257,-19-25 191,19 25-287,-20 0-321,20 0-64,-20 25 192,20-25 32,0 27 33,0 1-161,0-3-32,0 2-64,20-1 96,0-26 32,-1 0 192,21-26 97,-20-1-65,-20 2-128,20-3-32,-20 1 0,-20-25-95,0 25-65,0 1-257,-19 26 33,-1 0-64,0 0 64,21 26 96,-21 1-96,20 25 127,20-25 1,0 26-32,0-26 96,40-1 0,-20 0 32,19-26 32,1 0 32,-20 0 129,19-26 127,-19 26-64,-20-26-63,20-1-1,-20 2 32,-20-3-32,0 28 64,-19-27-288,19 27-96,-20 0-160,20 0 64,-19 27-32,19 26-97,20-26-31,20-1-256,0 0-33,19-26-32,1 0 449,19 0 192,-19 0 160,19 0 128,-39-26-63,0 0-1,1-1 0,-21 2 192,-21 25 161,1-28-65,-20 1-352,1 27-192,-1 0-256,1 0-96,-1 27 191,20 1 161,0-28 32,20 25-32,0 2-32,20-1-96,0-26-128,20 0 31,-1 0 65,-19 0 128,0 0-577,0 0-2562</inkml:trace>
  <inkml:trace contextRef="#ctx0" brushRef="#br0" timeOffset="59677.4133">9110 4722 7366,'-19'28'1218,"19"-28"127,0 0-128,0 25-256,0-25-32,0 0-289,0 0-95,0 27-97,0-27-159,19 26-193,-19-26-32,0 26-32,0 28 32,0-2-64,0 2 32,0 26 96,0-2 0,-19 2 192,19-1 33,0 1 63,0-1-256,0 1-32,0 0-31,0 0-33,0-2 0,19 2 96,-19-1 128,0 1 129,0-1 31,20 1-288,-20 0 32,0-28-160,0 29 0,0-29 0,0 1-32,0 1-32,20-2 160,-20 1-256,0-26 128,0-1 96,20 1-256,-20 0 256,0-2-160,0-25 32,0 28-32,0-28-512,0 0-770,0 0-543,0-28-2019,-20 28-4964</inkml:trace>
  <inkml:trace contextRef="#ctx0" brushRef="#br0" timeOffset="60081.4365">9130 6710 11851,'0'53'288,"0"-26"-64,0-2-64,20 3-480,-20-28-1858,0 25-6342</inkml:trace>
  <inkml:trace contextRef="#ctx0" brushRef="#br0" timeOffset="64703.7003">9091 6790 4260,'0'0'1089,"0"-27"-577,0 27 641,0 0 0,0 0 449,0 0-1,19 0-1024,-19 0 31,0 27 193,0-2 0,0 28-96,0-26-353,20 53-256,-20 0-64,0-28-32,0 28 0,20-1-128,-20-26 64,0-26-32,0-1-96,20 1-449,-20-27-832,0 0-2019</inkml:trace>
  <inkml:trace contextRef="#ctx0" brushRef="#br0" timeOffset="65836.7657">9607 7372 864,'-20'0'3267,"20"0"-960,-20 0 95,20 0-192,-20 0-96,0 0-448,20 0-577,-19 0-225,19 0-95,0 0 0,0 0-513,0 0-64,19 0-32,1 0 65,0 0-97,39 0-128,-19 0 64,39 0 32,1-26 0,19 26-32,0 0-160,20 0 128,21 0-32,-21 26 32,19-26-32,2 0 64,-21 27-96,0-27-64,-1 0 160,-18 0-96,0 27 64,-21-27-32,-20 0 0,-18 0 0,-3 0-64,-17 0-288,-1 0-33,-20 0-159,0 0 191,0 0-127,0-27-609,-20 27-256,-1-27-257,21 1-800,-18-1-3460</inkml:trace>
  <inkml:trace contextRef="#ctx0" brushRef="#br0" timeOffset="66146.7834">11353 7187 9513,'-18'0'1249,"-3"0"-1217,21 0 544,0 0 513,0 0 385,21 0-257,17 0-577,3 27-383,-3-1-97,23 0 128,-2 0 32,1 1 161,-1 26-161,0-26-96,1 0 161,-21-2 31,22 2 1,-23-1-129,3 1 0,-21 1-96,-20-28-32,0 0-160,-20 25 321,-21 2-257,-17-2-192,-22 2 160,20 28-32,-19-30-96,40 2-193,-1-2-1120,0 3-32,21-1-930,-1 25-4835</inkml:trace>
  <inkml:trace contextRef="#ctx0" brushRef="#br0" timeOffset="75346.3096">8713 7319 2882,'0'27'1762,"0"-27"-97,0 0 770,-19 0-225,19 0-416,0 0-737,0 0-417,0 0-31,0-27 95,-20 27-63,20 0-161,-20 0-95,20 0-193,-20 0-96,0 0 64,0 0 129,1 0-257,-1 0 64,-21 0 96,-17 27-224,-3-27 224,2 0-224,-20 26 128,-20-26 0,0 0 32,-1 27-128,1-27 192,-20 27-63,20-2 31,-21 2-64,1-1 96,-1-26 256,21 27 129,-19 1-289,18-28-32,21 0-63,-21 25 63,21-25 32,20 0-96,-1 0 1,1 0-97,-1 0 32,21 0 32,-1 0-64,1 0-32,-2 0 32,1 0-96,22 0 0,-23 0 0,21 0 64,0 0-192,0 0 128,1 27 0,19-27-64,-20 0 64,20 0-96,0 0-160,0 0-289,0 0-640,0 0-513,0 0 65,0 0-865,20 0-3396</inkml:trace>
  <inkml:trace contextRef="#ctx0" brushRef="#br0" timeOffset="75700.3298">6510 7319 10570,'0'-27'1345,"0"27"-609,0 0 289,-20-26-32,0 26-352,1 0-96,-41 26-417,1 1-128,-2 0 96,-18 26 352,0-26 289,19-2-257,1 28-159,0-26-129,18 1-64,21 24 0,0-27-64,1 2 32,19 1 128,19-1 225,1-2-1,21 2-63,17-2-161,22 3-128,-20-1-64,19-2-32,-18 2-32,-3-27-192,-17 26-353,-23-26-352,3 27-448,-1-27-449,-40 27-1761</inkml:trace>
  <inkml:trace contextRef="#ctx0" brushRef="#br0" timeOffset="115026.5791">21736 2338 2146,'0'0'2017,"-20"0"994,20 0-480,0 0-353,0 0-481,-19 0-512,19 0-320,0 0-192,0 0-97,19 0 129,-19 26 0,20-26-225,20 0-95,-1 0 31,21 0 0,19 28-31,21-28-33,-1 0-128,0 0-128,0 0 1,-20 0-194,2 26 65,-22-26-224,0 0-769,-39 0-736,0 0-386,0 0-31,-20 0 737,0 0-1217,-20 0-2403</inkml:trace>
  <inkml:trace contextRef="#ctx0" brushRef="#br0" timeOffset="115445.6031">22114 2152 6854,'0'-26'929,"0"26"1121,19-27 320,1 27-480,-20-25-545,20 25-576,-20 0-97,0 0-479,-20 0-289,0 0-1,1 0 33,-21 25 128,-19 2-64,19-1-96,-19 28 0,18-28 64,-19 0-32,21 27 32,19-26-32,0-1 0,20 2 64,0-2 128,0-1 225,20 28 63,20-25-32,19 24-31,20 2-193,2-28-128,-22 28-545,0-29-1152,-39 2-3172</inkml:trace>
  <inkml:trace contextRef="#ctx0" brushRef="#br0" timeOffset="120147.8721">21598 2974 11242,'0'0'673,"0"0"-641,18 26 1025,-18-26-96,41 28 128,-1 23-321,-1-23-383,1 25-161,19-1 32,-19 2 129,19-2-129,2 1-96,-2-26-128,-19-1 32,-1 0-64,1 0 0,-20 2-64,0-28 0,-20 26-256,0-26-193,0-26 97,-20 26-1282,20-28-1921,-40 28-4293</inkml:trace>
  <inkml:trace contextRef="#ctx0" brushRef="#br0" timeOffset="120485.8914">21598 3424 12139,'-20'26'545,"20"-26"415,0 0 642,0-26-257,0 26-256,0 0-544,0-26-417,-21-28 64,21 28 160,-20-26 65,0-2-97,20 2-192,-18 24-96,18-25-64,0 28 0,0-1 32,0-2 64,0 28-32,18-26-224,2 26 64,21 0 96,-21 0-256,39 26 288,-19-26 256,19 28-352,0-28 96,1 0-545,-1 0-1344,2 26-1987</inkml:trace>
  <inkml:trace contextRef="#ctx0" brushRef="#br0" timeOffset="127030.2657">9051 6736 2466,'0'-26'672,"0"-1"65,0 27-449,0-27 385,0 1 256,0 26 833,0-26-898,0 26 161,0 0 96,0 0-928,0 0 31,0 26 224,0 0 33,0 54-65,0-1-96,0 29-95,0-4-129,0 3 0,0-1-96,0 0-32,0-26 32,0-2 32,0-23 32,0-30 32,0-25 224,0 27 705,0-54-192,-20 2-577,0-3-64,20-52-31,-19 28 127,19-28-64,-20-25-128,20-2-192,0 2-96,0-2-64,0 2 96,0 51 192,20 1 128,-20 26 32,0 1 0,0 26-160,0 0-320,0 26 192,0 28 160,19 26-64,-19-2-32,20 29 0,-20 0-96,0-2 128,0-26-128,20 1 63,-20-27-95,0-1 160,0-25 32,0-1 32,0-26 289,0 0 544,0-26-513,0-26-192,0-2 64,-20-26 1,20 2-97,-20-29-256,1-25 96,19 25-545,-20-25 33,20 52 191,0 28 482,0 26-258,-20 26 706,20 0-1089,0 0 415,20 52-223,-20 1 737,20 27-577,-20 25 95,19 2 33,-19 0-64,0-2 0,20-26 96,-20 1-64,20-27 32,-20-26 0,0-2 64,0-25 289,0 0 576,0-25-609,0-2-256,-20-26 96,20-27-32,0 1-128,0-53-96,0 25-192,0 2-64,0-2 352,0 54 0,0 26 0,0 1 64,0 26-225,0 26-31,0 1 384,0 53-159,0 0-66,0 25 162,0 2-97,0 25-32,0-53 0,-20 27-32,20-27-97,0-26-63,0 2 192,0-55 0,0 25 128,0-50 353,0-3-353,0-25-128,0 1 32,-19-55-64,19 2-32,0-2-64,0-25-321,0 25-351,0 2 287,19 25 449,-19 27 64,0 27 96,0 26-160,0 26-160,0 27 288,0 0 0,20 54-32,-20 25 0,-20 0 0,20-25-128,0 25 32,0-52-32,0-2-256,20-23 95,-20-30 193,20-25 96,-20 0 225,0-25 127,0-30-320,0 2 0,20-26-32,-20-27-32,0-26-64,0 0-352,0 25-353,-20-25-352,20 52 640,0 1 417,0 53-96,-20-1 544,20 27-704,-20 53 640,1-1-352,19 28 64,-20-1 65,0 54-33,20-54-64,0 28-96,0-27 64,0-28-1,0-26 130,20 1 191,-20-27 352,20-27-127,-1 1-161,1-26-128,-20-3 33,20-22-33,-20 22-64,0 3-128,0 25-64,0 2-128,0 50-224,0-25-1,0 54-768,0-29-1377,20 30-7111</inkml:trace>
  <inkml:trace contextRef="#ctx0" brushRef="#br0" timeOffset="127694.3037">9488 7372 4131,'-40'0'2435,"20"0"-481,-1 0-1,3 0-223,18 27-192,0-27-546,0 0-511,0 0-33,0 0 385,18 0-64,3 0-193,-1 0-127,20 0-65,-1 0-128,21 27-95,19-27-33,0 0-32,21 0-32,-1 25 128,0-25 64,41 0 97,-21 27-97,19-27 0,2 0-96,-1 0 129,-21 0-65,-19 0-288,-18 0 160,-22 0-96,-19 0-32,-1 0 0,-19 26-193,0-26-127,-20 0-64,0 0 256,0 0-97,0 0-223,-20 0-321,0-26-224,-19 26 160,-1-27-352,19 2-1281,-17 25-8040</inkml:trace>
  <inkml:trace contextRef="#ctx0" brushRef="#br0" timeOffset="128040.3234">10758 7240 13708,'-20'-26'225,"20"26"31,0 0 353,20 0 223,0 0 289,0 26-608,39 0-321,1 0-96,20 1 64,-1 0 129,20-1 31,-20 1 32,2 0-320,-23-2 0,-17 2 0,-2-27-64,-19 26 64,-20 1-32,0-27 192,-20 28 161,-19-3-129,-42 2-32,2-2 64,0 2 321,0 1-225,18-1-384,23-2-128,-3 27-641,1-24-544,21-1-673,-1-2-2754</inkml:trace>
  <inkml:trace contextRef="#ctx0" brushRef="#br0" timeOffset="129807.4244">8535 7955 7719,'0'27'2466,"0"-27"-2402,0 0 385,0 0 928,0 0-288,-21 0-64,1 0-737,2 0-256,-23 26 32,1-26 161,-19 26 127,-20-26-96,19 26-64,-40-26 129,21 27 255,-20-27-63,0 0-161,20 0-96,-20 27 193,-1-27-33,21 0-96,-1 0 97,21 0-129,0 0-256,19 0-96,19 0-224,21 0-321,0 0-128,0 0-896,21 0-129,19 0-1441,-1-27-7079</inkml:trace>
  <inkml:trace contextRef="#ctx0" brushRef="#br0" timeOffset="130074.4397">7741 7823 12459,'0'-28'801,"-20"28"-417,-21 0-287,23 0-65,-23 0 480,-17 0 33,17 28-385,-18-1-32,-1-2 288,21 2 193,-1 26-257,-1-26-288,41 25-64,-18-26 32,36 1 32,3 26 160,19-26 1,-1 25-65,21-24-128,-1 24-32,-19-24-352,19 24-545,2-25-673,-22-2-1216,1 30-2692</inkml:trace>
  <inkml:trace contextRef="#ctx0" brushRef="#br0" timeOffset="136829.8254">8852 378 1601,'0'0'-64,"0"0"64,0 0-192,21-27 64,-21 27 384,0 0 385,0 0 576,0 0 576,0-27 321,0 27-896,0 0-834,0 0-352,0 0 0,0 0 32,0 0 224,0 0 161,0 0-129,0 0-128,0 0 161,0 0-97,0 0-96,0 0-64,0 27-32,0-27 0,0 27-32,0-1-32,0 1 0,20 25 32,-20-24 0,0 24-32,18 0 128,-18 3-32,0 23 33,21-24-33,-21 26 32,20-2-64,-20-24 96,0 24-96,20 2 32,-20-28 0,0 30 160,0-30-63,0 28 63,20-28-32,-20 1-128,0 0-32,0 1-32,0-2-32,0 1 0,0 0 0,0-26 32,0-2 0,0-25-128,0 0-256,0 0-993,0 0-2147,0-25-2818</inkml:trace>
  <inkml:trace contextRef="#ctx0" brushRef="#br0" timeOffset="137319.8531">8733 1199 6181,'0'-52'449,"-20"24"1120,20 28-512,0-27-384,0 27 0,0 0-225,0 0 129,20 27-1,-20 1 129,20-3-257,0 2-128,1 25-127,-3 28-1,2 0 32,0-1 64,1 1-31,-1 0-129,-20-2 32,18 2-32,3-28 160,-1 3 289,0-30 288,-20 2 192,20-27 0,19-27-609,-19 2-320,20-30-64,-1 3-416,1-1-641,-1-27-577,-19 28-1857,20-1-8072</inkml:trace>
  <inkml:trace contextRef="#ctx0" brushRef="#br1" timeOffset="147793.4529">21616 1543 9416,'21'0'1250,"-1"-27"-962,-20 27 417,20 0-257,19-26 289,1 26 31,0-26-511,-1 0-1,42-29 288,-22 30 289,-1-27-32,23 25-289,-42-1-351,21 1-193,-41 27-257,1 0-319,0-25-962,-20 25-608,0 0-2306,-20 0-2883</inkml:trace>
  <inkml:trace contextRef="#ctx0" brushRef="#br1" timeOffset="148117.4713">21756 1251 448,'0'0'8872,"0"-27"-10377,20 27-1826,-20 0 1889,-20 27 1154,0-27 640,0 28-127,-19-1-1,-1 25 1345,1-27 1506,-2 3-1025,21-1-769,-18 25-352,38-26-96,-21 1 64,42 0-224,-3-1-321,22 1-160,1 0 0,18-2-32,20-25 129,-19 27-225,-1-27-449,2 0-960,-2 0-1570,-39 0-6085</inkml:trace>
  <inkml:trace contextRef="#ctx0" brushRef="#br1" timeOffset="155570.8979">3592 7795 9673,'0'0'1281,"0"0"-1089,19 0 513,-19 0 256,0 0 96,0 0-481,0 0-256,0 0 1,0-25 63,20 25 65,-20 0 31,0 0-192,0 0 65,20-27-97,-20 27-96,0 0-96,0 0 0,20-25-32,-20 25-32,20 0 64,-20 0 0,19-27 225,-19 27-65,0 0-32,20 0 32,-20-28-64,20 28-96,-20 0 0,20 0-64,-20 0 97,0-27-65,21 27 32,-21 0 32,0 0 0,20-25 0,-20 25-96,18 0 64,2-27-96,1 2 64,-1 25-32,0-28 0,-1 28 32,1-27-160,0 27 224,0-26-96,0 26-32,-1-27-64,1 27 256,0-25-256,0 25 96,0 0-96,-1 0 96,1 0-64,0-27 96,0 27-32,1 0 32,17 0-32,3-27 96,-3 27-96,3-26-32,-1 26 0,-1-27 32,1 0 160,-1 27-256,21-26 96,-1 0 0,-18 0 0,17-1-32,3-1 96,18 3-64,-20-2-32,22-25 64,-2 24 32,0 3-160,0-29 128,0 29 0,1-30 0,0 30-32,-1-28 32,20 26 32,-20 0-160,1-26 160,0 26-32,-1-25-64,0 26-192,20-28 608,-18 28-352,-2-26 0,0 25-64,0-26 32,0 25 32,1 2 32,-1-28-32,-20 28 0,20 0 0,-18-1-32,18 2 97,0-3-97,-18 2 0,18-27 32,0 26-64,-19 1 128,19-1 0,-20 2-128,20-29 32,-18 28 0,-2-1 128,1 0-32,-1 2-96,1-3 96,-1 3-96,0-3 32,2 28-64,-2-26 128,1 0-96,19-1 32,-20 0-160,1 1 256,-1-1-64,-18 27 32,18-25-32,0-3-32,1 2 64,-1 26 1,1-26-1,-1-1-64,-18 2 0,18-3 32,1 1 32,-21 2-32,21 25 0,-21-27-32,21 0 0,-1 27 0,-18-26 32,18-1-96,-1 27 32,-17-27 32,19 2 0,-1-3-64,-19 28 0,19-25 96,0-2-128,2 0 64,-22 27 32,21-26 0,-1-1-32,-19 27 0,19-27 64,2 1-64,-3 26 0,1-26 32,-18 0-32,18-2 0,1 28 32,-1-26 64,-19 0-128,19-1 96,2 2-64,-23-3 0,23 1 0,-2 27 32,-19-25-32,19-2-32,-19 0 32,19 1 0,2 26 0,-23-27 32,23 0 0,-2 2-64,1 25 64,-21-27-64,22 1 128,-3-1-31,-17 0 63,18 1-160,0-1-64,1 27 192,-1-25-96,1-2-32,-1 0 64,0 1 64,2-2-64,-2 2-128,21 0 64,-21 0 64,0-2 0,2-25 0,18 28-128,-20-2 256,1 0-256,-1 1 128,1-1 0,-1 0 64,0 2-96,2-2 0,-23 1-224,23-1 480,-2 0-256,-19-1 0,19 3 0,1-27 32,20 25-64,-22-1 32,3 3-32,-2-2 64,1 1-96,-1-28 64,0 28 32,2 0-32,-3 26 32,23-26 64,-22-28-192,0 28 96,1-1 128,-1 2-224,20 25 96,-18-27 0,-2 0-64,20 1 160,-19 0-32,-1-2-160,2 28 128,-2-25 128,20-3-256,-19 3 192,19-29-128,-20 28 0,22-1 256,-22 0-224,20 1 64,-19 0-64,19 0 32,0-1 0,0 0 32,2 1-96,-22-1 161,20 2-162,-19-2 66,-1 0 31,20 1-96,-18-1 32,-22 0 32,1 27 64,19-25-64,1 25 0,-1-27-64,20-1 64,2 3-64,-2-3 64,0 3-32,0-1 64,-18-2-96,18 2 64,0-1 0,-20 0-64,21 1 64,-1-26-32,0 25-64,21 0 224,-21-26-224,1 1 64,19 24 64,-19 3-224,-1-2 256,0-25-128,0 24 64,1 1-96,-1-25 256,1 27-352,19-30 192,-20 29 32,1-1-32,-1 2-128,1-29 32,-1 28 64,0-1 128,1 0-192,-21 1 0,0 0 224,22 0-288,-22-1 160,1-1-32,19 3 0,-20-2 64,2 2-160,18-2 256,-20-1-320,1 1 192,19 2 32,-20-2-64,1 2 0,-1-3 0,2 1 32,-2 2 32,0 25-128,1-28 96,-21 3-64,21-2 0,-1 0 96,2 1-352,-2-1 288,0 2 224,1-3-224,-1 2 0,1 0 64,-21-1-192,1 0 192,19 1-128,-18 26 224,-1-27-512,-1 27 704,1 0-448,-1-25 192,1 25-160,0-27 64,-21 27 64,21 0-96,1-28 96,-23 28-32,23-25 96,-21 25-256,18-27 224,3 0-256,-1 27 192,-1-25 0,1 25-32,-1-28 0,1 28 0,-20 0-32,21-27 64,-23 27 64,2 0-160,1 0 0,-1-25-224,0 25-609,-1 0-1025,-19 0-1729,0 25-2884</inkml:trace>
  <inkml:trace contextRef="#ctx0" brushRef="#br1" timeOffset="158034.0389">4009 4563 2049,'-20'0'2018,"0"0"-160,20 0-128,-20 0-193,0 0-95,20 0-353,0 0-161,0 0-31,-19 0-64,19 0-32,0 0-257,0 0-287,0-27 127,0 27-256,0 27-128,0-27-128,19 0 160,1 0 32,20 0-64,-1 0 32,1 27 0,0-27 0,-1 0 32,-19-27-32,21 27 32,-23 0-32,2 0 0,1 0 64,-21 0 161,-21-27-97,1 27-480,2 0 63,-3 0 193,-19 0 32,1 27 32,-21-27 0,21 0 0,-1 27 0,0-27 64,21 0-64,19 0 64,-20 0-32,20 0-192,20 0-96,-1 0 288,1 0 0,20 0-32,-20-27-32,19 27 32,1 0 0,-20 0 0,19 0 0,-19 0 32,0 0 32,-20 0-32,21 0 128,-42 0 161,21 0-353,-20 0-161,0 0 129,-19 0 32,19 0 32,-20 0 32,20 0-64,20-27 32,-19 27-32,19 0-32,0 0-320,19 0-865,1 0-1,0 0-1985,0 0-7237</inkml:trace>
  <inkml:trace contextRef="#ctx0" brushRef="#br1" timeOffset="158676.0758">4147 4536 4900,'0'0'705,"0"0"-417,0 0 769,0 0-96,20 0 544,-20 0-95,0 0-161,20 0-480,1 0-609,-21 0-192,18 0-801,2 0-2114,1 0-4131</inkml:trace>
  <inkml:trace contextRef="#ctx0" brushRef="#br1" timeOffset="158849.0853">4564 4563 7463,'20'0'800,"-20"0"642,21 0 223,-21 0 33,0 0 32,0 0-1090,20 0-608,-2 0-352,2 0-865,21 0-257,-21-27-1857,39 27-3299</inkml:trace>
  <inkml:trace contextRef="#ctx0" brushRef="#br1" timeOffset="158972.0927">5022 4511 6085,'38'0'1057,"-38"0"96,20 0-384,1 0-96,-1 0 1313,-20 0-1186,18 0-928,3 0-2210,-21 25-4933</inkml:trace>
  <inkml:trace contextRef="#ctx0" brushRef="#br1" timeOffset="159131.1018">5518 4590 13100,'38'26'-128,"-17"-26"1441,19 0-929,-40 0-95,20 0 223,-1 0-544,1 0-1121,0 0-2434,0-26-4293</inkml:trace>
  <inkml:trace contextRef="#ctx0" brushRef="#br1" timeOffset="159434.1191">6034 4563 10666,'39'27'-96,"-39"-27"576,20 0-352,0 0 801,-20 0 224,20 0-672,-20 0-353,19 0-64,1 0-128,0 0-513,0 0-1024,21 0-610,-3 0-319,-18-27-449,21 27 1474,-2 0 992,1 0 706,-20 0 1600,19 0 449,-19 0-224,0 0-576,0 0-674,-1 0-575,1 27-65,0-27-128,-20 0 32,20 0-289,19 0-735,-19 0-322,0 0-351,21 0-866,-23 0-1471</inkml:trace>
  <inkml:trace contextRef="#ctx0" brushRef="#br1" timeOffset="159571.1269">7085 4590 12812,'20'26'-289,"0"-26"546,1 0-289,-1 0 224,-2 0 96,23 0-288,-1 0-1281,-1 0-2627,1 0-2306</inkml:trace>
  <inkml:trace contextRef="#ctx0" brushRef="#br1" timeOffset="159708.1343">7741 4590 1473,'59'26'9353,"-19"-26"-9289,0 0 64,-21 0-384,1 0 384,0 0 609,0 0-449,19 0-1249,-19 0-3139</inkml:trace>
  <inkml:trace contextRef="#ctx0" brushRef="#br1" timeOffset="159852.143">8594 4590 13356,'80'0'-512,"-60"0"480,19 0-1762,-19 0-288,0 0 1345,1 0-2145</inkml:trace>
  <inkml:trace contextRef="#ctx0" brushRef="#br1" timeOffset="160018.1523">9150 4590 64,'40'26'13132,"-21"-26"-13132,1 0 96,0 0-1345,21 0-224,-23 0 1184,23 0-63,-1 0-2947,-1 0-1057,1 0 3395,0 0 1794,-1 0-609,1 0-1922</inkml:trace>
  <inkml:trace contextRef="#ctx0" brushRef="#br1" timeOffset="160148.16">9964 4643 11434,'119'0'2178,"-60"0"-2178,2 0-608,18 0-1506,-20 0 640,-19 0-31,19 0-3844</inkml:trace>
  <inkml:trace contextRef="#ctx0" brushRef="#br1" timeOffset="160300.1686">10738 4616 2626,'80'-26'-96,"-61"26"-481,1 0-1216,0-27 2593,0 27 962,0 0-1089,-20 0-385,0 27-160,19-27 1922,-19 0-480,0 0-1442,0 0-1634,0 0-3362</inkml:trace>
  <inkml:trace contextRef="#ctx0" brushRef="#br1" timeOffset="161489.2367">11254 4590 12043,'-39'-54'737,"19"54"544,0-25-705,0-2 33,0 27 32,1-26-225,-21 26-416,19 0-32,-17 0-32,18 0 0,-21 26-32,21 1-129,20-2 33,-19 2-96,19 26-192,0-53 63,19 27 129,1 0 96,0-27 288,21 0 64,-3 0 0,-17 0 0,19-27 97,-21 0 159,1 1-64,-20-1-96,0 0-95,-20 2-161,-19 25-96,-2-27-65,-17 27 33,17 0-128,2 27-128,-1-2 159,20-25 33,0 27 128,20 0 32,0-1 0,20 1 64,20-27 192,-1 27-31,1-27-1,-19 0 160,17 0-32,-18-27-63,21 27 31,-21 0-96,-20-27 64,0 27 129,0-26-129,-20-1-352,0 27-385,-1-27-63,-17 27 256,-3 0 159,21 0-63,0 27 0,1 0 96,19-1 0,0 1 192,19 0 128,21-2 0,1-25-63,18 0-1,-19 0 128,-1 0 96,1-25 97,-20 25 127,0-27 257,-20 0-32,0 1-545,-40-28-96,0 29-320,-19-2-64,18 27 32,-17 0-64,17 0-193,2 27-127,19-2 160,0 2 63,20 0 97,0-1 64,40 1 128,-1 0 96,2-27-32,-3 25 64,3-25 96,-1-25 289,-21 25 63,1-27 33,-20 0 31,0 1-191,0-1 95,-20 0-95,1 2-353,-1 25-257,0-27-543,20 27-1442,-21 0-1506,21 27-8840</inkml:trace>
  <inkml:trace contextRef="#ctx0" brushRef="#br1" timeOffset="162615.3009">11035 4643 4035,'0'0'3139,"0"-27"-961,0 27-1441,0 0-513,0-26 161,0 26 223,0 0 161,20 0-64,-20 0-193,0 0-96,0 0 65,0 0-33,0 0-127,0 0-65,21 0 0,-21 26-64,0 1-32,0 0-63,0-2-65,20 2 0,-20 1 32,0-3-128,20 2 192,-20 25-32,0-24 128,19-2-32,-19 0-64,0 27 65,0-26-65,0-1-32,0 28 32,0-1-64,0-28 32,0 29-32,20-1 0,-20-26-32,0 25 64,0-24-64,-20 24 225,20 0-33,0-24 64,0 24 64,-19 1-63,19 0 63,0-27-224,-20 27-32,20 0-32,0 1 0,0-1-64,0-1 0,0 1 96,0 1-160,0-28 160,0 28-96,0-2 64,-20-26-96,20 28 97,0-2-65,0-24 128,0 25-192,-21-1 32,21 1 32,0-26 0,0 26 160,0-27-352,0 0 95,0 28 129,0-28-32,0 28 0,0-29 65,0 3 31,0 24-32,21-24 128,-21-3-128,0 2 0,20 0 32,-20-2 0,0 3 0,20-1-64,-20-2-32,0 2 96,0-27-64,0 25 0,0-25 65,0 28-65,0-28 128,0 0-160,0 0 0,0 0 0,0 0 0,0 27 64,19-27-192,-19 0 32,0 0 31,0 0-191,-19-27-64,19 27-289,0-28-448,-20 28-416,20-25 128,0-2-417,0 2-1857</inkml:trace>
  <inkml:trace contextRef="#ctx0" brushRef="#br1" timeOffset="163229.3359">11076 6923 5124,'0'0'-96,"0"0"96,0 0 801,0 0 1729,0 0 65,0 0-1250,0 0-736,0 0-1,0 0-95,0 0-834,0-28-2433</inkml:trace>
  <inkml:trace contextRef="#ctx0" brushRef="#br1" timeOffset="164122.3873">11055 4563 11402,'-38'0'1025,"38"0"-320,-20 0-129,-1 0-415,1 27 159,20-27-192,-20 26-160,20 1 0,0 0-64,20-2-353,0 2-95,1 1 224,17-28 95,3 0 161,-1 0 128,-21-28 65,21 1 63,-20 2 384,0-29 97,-20 28 128,0-28-225,-20 29-320,0-28-223,-20 26-1,1 0-97,-22 1-63,23 26-32,-3 26-64,2 1-160,19 0-1,0 26 193,20-28 32,0 2 128,20 26 0,19-26 32,-19 0 64,21-27 192,-3 0 257,3 0 159,-1-27 1,-21 0 0,-19 27-65,0-26-127,0-1 63,-19 0-31,-1 2-161,-21-2-320,21 27-160,2 0-673,-23 27-1025,41-2-544,-20 2-4869</inkml:trace>
  <inkml:trace contextRef="#ctx0" brushRef="#br1" timeOffset="165999.4939">11493 6154 3427,'-20'0'736,"20"0"33,0 0 897,0 0 640,0 0 32,0 0-672,0 0-385,0 0-224,0 0 192,0 0-128,0 0-256,0 0-288,0 0-257,0 0-128,0 0-96,20 0 64,0-28-128,0 28 96,19 0-128,21 0 0,-1 0 97,20-26-97,0 26 32,20 0 32,21 0-96,19 0 64,1 0 32,18 0-96,0 0 192,2 0-64,18 0 32,-38 0 64,18 0 0,-39 0-64,-20-26-95,1 26 63,-40 0-128,-1 0 64,-19 0-96,-21 0-129,1 0-127,0 0-32,0 0 31,-20 0-31,0 0-32,0 0 95,0-27-127,0 27-673,0 0-288,-20-27-449,20 27-1345,-20-26-3876</inkml:trace>
  <inkml:trace contextRef="#ctx0" brushRef="#br1" timeOffset="166373.516">13576 5808 9833,'20'0'-64,"1"0"128,-1 0-64,0 0 192,0 27 1217,19-27 161,1 27-1250,-1-1-160,1 1 289,39 0 448,-18-2-161,18 2-31,0-27 32,0 26 127,-19 1 33,-1-27-128,0 27-417,-39-27-256,1 0-64,-21 26 0,-21-26 193,-17 26-65,-3 2-32,-18-3-128,-1 2 32,1-1-64,-1 28 0,1-28-769,0 28-960,-2-1-514,2-1-1889</inkml:trace>
  <inkml:trace contextRef="#ctx0" brushRef="#br1" timeOffset="168812.6553">10620 6179 2594,'18'0'2210,"-18"0"-1473,0 27 1056,0-27-95,0 0 224,0 0-417,0 0-736,0 0-224,0 0 383,0 0 193,0 0-256,0 0-352,0 0-97,-18 0 1,18 0-161,0 0-96,-20 0-128,0 0 64,-1 0-160,-17 0 64,-3 0-32,-38 0 32,-1 0-96,-20 0-32,1 26 32,0-26 64,-19 0 32,-1 0 0,-21 26 96,2-26-96,-1 0 64,19 0 160,1 28 32,20-28 33,0 0-225,40 0 0,-2 26 0,22-26-64,19 0 96,0 0-96,20 0-64,0 0-96,0 0-161,0-26-479,0 26 287,20 0-160,-20-28-255,20 28-994,-20 0-2370</inkml:trace>
  <inkml:trace contextRef="#ctx0" brushRef="#br1" timeOffset="169165.6757">9110 6047 6181,'0'0'-1313,"-39"0"1089,19 0 544,-20 27 961,-19-1 417,0 0-769,-2-26-321,-18 28 449,20-3 385,-1 2-641,1-1-577,19 0 256,-1-26 225,23 28-129,18-2 97,18 0 288,2 27-224,21-25-321,-2 24-128,21-25-224,-1-1 97,22 28-33,-23-28-737,1-26 97,-18 26-1250,-21 0-1473,0-26-8712</inkml:trace>
  <inkml:trace contextRef="#ctx0" brushRef="#br1" timeOffset="205901.7769">13179 1411 9288,'0'-28'192,"0"28"962,0 0-354,0 0 353,0 0 97,0 0-706,0 0-384,0 0 353,0 0 159,0-25-223,0 25-257,0 0-160,0 0-32,0 0 96,0 0 32,0 0 193,0 0 95,0 0 64,0 0-95,0 0-289,0 0 224,-18 0-160,18 0-64,-20 0-128,0 0 64,20 0 0,-21-27 97,1 27-290,-19 0 225,19-25-288,0 25 513,-19-27-257,19 27-32,-20-28-32,20 1 96,-19 27-193,-1 0 129,20-25 0,-19 25 65,-2-27 95,1 27-256,1 0 224,-21-25-32,21 25-128,-1-28 0,-19 28 0,-1-27 0,1 27-32,0 0 160,-22 0-160,2 0-64,0 0 63,18 0 65,-18 0-192,0 0-32,0 0 480,0 0-224,-1-25-96,1 25 160,-21 25-160,21-25 96,-20 0-64,0 27-32,20-27 96,-2 0-128,-18 0 128,20 28-352,0-28 512,0 0-192,0 25 32,18-25-64,-18 27 32,0-27-64,-20 25 0,18 2-64,2 1-96,0-28-257,20 27 577,-21-2-224,0 2 64,1-2 64,20 3 0,-1-1 32,1-1-32,19 26 0,-19-25 32,-2 0 0,2 26-32,19-26 0,-19-2-32,19 28 0,1-26 32,-1 26-32,0-26 32,1 25 0,19 1 32,-21-26-32,23 25 0,-2-24-32,-1 24 128,1-25-64,0 26 32,20 0-96,-18-1 0,18 2 0,0 0 0,0-3-96,0-23 0,0-3 32,0 3 96,18-1 0,22 25 32,-19-25 64,17-1 0,3 28 32,-1-29-96,-1 2 0,21-1-32,-21 1-32,21 0 64,-1-1-32,0-26 0,2 26 32,-2 0 0,21 1 0,-21 0-64,20-27-160,0 26 480,2-26-160,18 28-192,-20-28 128,20 0-160,1 26 96,-21-1 32,20-25-64,0 0 32,0 28 32,1-28-32,-1 0 0,0 0 0,-20 0 0,40 25 0,-19-25 64,-1 0-128,0 0 96,-18 28-32,18-28 0,0 0 65,-20 0-33,20 26 64,1-26-192,-1 0-1,0 0-95,21 0 96,-21 0 0,20 0 0,-20 0 32,1 0 128,17-26-64,-16 26 32,-2 0-32,19 0 64,-19 0-64,1 0 0,-1 0 32,0 0-32,0 0-64,2 0 96,-2-28-32,1 28 0,17 0-32,-17-25 96,19 25-96,-20 0 32,0 0 0,21-28 0,-21 28 0,0 0 0,21-25-32,-1 25 64,-20 0-32,21 0-32,-1 0 64,-1-26-32,-19 26 96,20-28-128,1 28 64,-21 0-32,20-26 0,1 26 0,-1 0 32,-1-27-32,1 27 0,1 0 32,-1-27-32,0 27 32,1 0 192,18-26-95,-19 26-65,21-26 64,-22 26-64,21-26 0,1 26-64,-2 0 0,1-27 32,1 27-32,-2-27 0,-19 27 0,21-26 64,-2 26-32,-19-27-160,20 27 128,-19 0-64,18-25 64,-19 25-32,21-27 32,-21 27 32,-1 0-64,1 0-160,1 0 192,-1 0-225,0-27 65,1 27 96,-2 0 32,1 0 64,0 0 0,1 0-32,-1 0-96,-20 0 192,21 0-96,-21 0-64,0 0-32,-20-26 32,20 26-32,-20 0 96,-20-27 0,2 0 64,-22 27-32,1 0 64,0-25-32,-1-2 32,1-1 32,1 3-64,-23-3-64,2-23 0,1 23-320,-21 2 32,0-28-129,0 28 1,-21-26 128,-17 25 96,-3-26 128,1 26-33,-19-25 97,-1 24 0,1 3 0,-20-29 0,0 29 0,-2-3 0,-18 1 0,0 2 0,-19-27-96,-2 24-128,1-25-32,-21 26 64,2 2 96,-1-2 64,-1-26 32,-18 26 0,19 0 0,-19 1 0,-2 0 0,2 0 32,-2-1-32,2-1 0,0 3 32,-22 25 32,22-27 0,-20 27-32,18-25 64,-18 25 0,-1-27-96,1 27 64,-2-28-96,2 28 32,0 0 32,-1-27-64,-1 27 96,2 0 32,0 0 128,0-25-95,-2 25 31,1 0 0,1 0 32,0 0-32,-21-27-32,20 27 97,-20 0-65,-19 0-64,19 0-96,1 0 0,19 0-256,-19 27-385,20-27-480,-1 0-1025,20 0-2595</inkml:trace>
  <inkml:trace contextRef="#ctx0" brushRef="#br1" timeOffset="207346.8585">7026 6391 11851,'20'0'-289,"-20"0"354,0 0-33,0-25-97,0 25 194,0 0-97,-20 0-64,20 0-64,0-28 192,0 28 128,0 0-128,0 0-96,0 0 64,0 0 224,0-26 513,0 26 192,0 0-32,0 0-192,0 0-545,-20 0-160,20 0-32,-20 0 128,-19 0 64,19 0-32,0 0-31,-21 0-65,3 0-96,-3 0 32,-18 0 128,19-26-192,-39 26 32,20 0-32,-21 0 32,1 0-32,-21 0 32,1 0-96,-20 0-64,19 0 31,1 0 65,-20 0-96,20 0-96,-19 0 32,19 26-33,-2-26 65,2 0 96,-1 0 64,1 26 32,20-26 0,0 0 96,0 28-96,0-3 32,-2 3-64,22-28 32,-1 27 0,-19-2-32,20 2 32,19-1-32,-19 1 32,18 26 0,3-27 0,-3 0-128,21 1 96,-19 0 64,19 26 0,20-26-32,-20 26 32,20-28-64,-20 30 64,20-3-64,0-25 32,20 26 0,0-1 32,0-25 0,19 26 0,1-26 0,-1-1 0,22 26-32,18-25 0,0 0 32,0-1-32,2 1 32,18 0-32,0-2 32,0 2-32,0-1 32,21-26 0,-2 27-32,1 1 32,0-28-32,1 25 0,-1 2 0,19-27 0,-19 25 32,21 2-32,0-27 0,-2 28 0,-19-28-32,20 0 64,-21 27-32,22-27 0,-1 0 33,-19 0-66,18 0-63,-19 0 64,0 0 0,1-27 32,-2 27-32,1 0-64,-20-28-32,0 28 64,1-27 64,-20 2 64,-1-2 64,0 2 96,-38-3 65,18 28-65,-19-53-64,-21 26-96,1 2-32,0-29-96,0 28-96,0-28-32,-20 28 64,20-26 128,-20-3 64,-20 3 32,20 0 96,-20-28 64,0 28-128,-20-3-96,21 2-64,-21 1-64,-19-1-64,-2-1 0,2-24 160,-20 24-160,-1 1 576,-20 28-352,21-30 32,-40 30-64,20-3-32,-21 2 0,-18 26 0,-1-26-32,-19 26-32,-21 0-96,20 26 96,-20-26 32,1 26-192,-20 27-609,-2 2-1890,1 23-8615</inkml:trace>
  <inkml:trace contextRef="#ctx0" brushRef="#br1" timeOffset="209273.9693">8753 563 4228,'0'-80'-1698</inkml:trace>
  <inkml:trace contextRef="#ctx0" brushRef="#br1" timeOffset="211805.1146">8753 271 6598,'20'-25'1697,"-20"-3"-832,0 28-64,0-26-673,-20 26-96,20 0 192,0 0 513,0 0-128,0 0-1,0 0 33,0 26-417,0 2-192,20-3 0,-20 28 0,0 27-64,21-28 96,-21 28 0,0-26 385,0 26 63,0-2-288,0 2-96,0-1-32,0 28-128,0-2 32,0 0 32,0 2-32,0 0 97,0-29 127,0 2 96,0 26-32,0-25-127,0 23 31,18-24-128,-18 27 0,0-2-32,0-26 0,0 27 96,0 1 64,20 25 32,-20-25-31,0-2-97,20 0-32,-20-25 0,21-1-32,-21 2-32,0-29 128,20 27 64,-20 1-192,0-1 96,18-25-288,-18 25 256,0 1 160,21-3-32,-21 5-95,0-4 31,20-24-64,0 26 32,-20-2-96,20-24 0,-20 26 32,0-27 32,19 26 0,-19-26-64,0 27 96,0-28 64,20 28-32,-20-1-64,0 1 97,0 0-33,0-2-96,0 2 96,0-1 64,0 1 0,0 0-128,0-28-64,0 28 64,0-1 32,0 1-32,0-27 1,0 26 63,0 2 64,0-2 64,0 1-352,0-2 256,0 2-64,0-1-64,0 0 32,-20 1 32,20 28-96,-19-30 32,19 2 33,0 26-65,-20-26-65,20 25 65,-20-25 0,20 27 129,0-2-1,0 0-64,0-25 32,0 26 0,0-25 0,-20 23 32,20-24 32,0 27-32,0-29-128,0 2 32,0 26-32,0-26-32,0-27-32,0 27 32,0-28 32,0 0 32,0 3-96,0-30 64,0-25 0,0 27 0,0-27-64,0 0 32,0-27 0,0 2-32,0-2 64,0-26-64,0-1 64,0 1-32,0 1-32,0-28 64,0 0-32,0 1 32,0-27-64,0 27 64,0-26 32,0 23 32,-21-23-64,21 0 0,0-2 32,0 2 0,0-2-32,0 2 0,0-29 0,0 29 0,-18-2-64,18-25-64,0 27 352,0-2-160,-20 1-64,20 0-32,-21 0 32,21 0 96,-20 1-32,0-2-96,20 1 32,-18 0 0,18 0 0,0 0 96,-21 1-128,21-2-32,0 1 96,0 0-96,0 0 96,0 0-32,0 26-32,0-25 32,0 25 32,0-25-64,-20 25 0,20-27-192,0 28 512,0-26-288,-20 25 0,20 0 96,0 1-32,0-1-96,0 0 0,0-25 32,0 52-96,0-26 96,20 0 0,-20-2 0,0 2-32,20-1 96,-20 2 0,0-2-64,21 28 0,-21-2 64,0 1-96,0 26 96,18-25-96,-18 24 128,0-25-160,0 2 64,0-30 32,0 28-96,20-26 96,-20-1-224,0 0 352,20 1-96,-20 26-160,0-26 64,21-1 0,-21 2 64,0-2-64,0 0 0,0 1 0,0-1 128,0 28-160,-21-28 128,21 28-128,0-3 32,0 2 32,0 1 0,0-1-96,0 1 96,0-28 0,21 0-32,-21 28-192,0-28 32,0 1 160,0-1 128,0 27-64,0 26 224,0 0-320,0 1 0,0 26-192,0 0-129,0 0-95,0 0 256,0 0 160,0 0 64,20 0-32,-20 0 96,0 0 32,0-27-192,0 27 160,0 0 32,0 0-96,0-25 32,0 25 32,0-28-128,-20 28-128,20 0-193,0 0-159,0 28 127,0-3 161,0 2 160,0 26 96,0 0 32,0-1-64,0 3-32,0 24 64,0 1 96,0 25-192,-21-26 160,21 1-96,0 25 160,0-25-224,0 25 64,0-23 128,0-5-224,0 30 96,0-27-96,21 0 0,-21-2 224,20 2-96,-20 27 192,0-28-96,18 26 32,-18-25-64,0-1-288,0 27 512,0-27-576,0 29 320,0-3 224,0 27-64,0-26-320,-18 0 673,18-27-193,0 2-352,-20 25 64,20-28-32,-21 28-32,21-26 0,0 26-32,-20-2 32,20-22 0,-20 23 128,20 2-32,0-1 65,0 0-1,-18-1-128,18 2 0,0-2-64,0 2 32,0-2 64,-21 2 0,21-29 32,0 29-32,0-27 224,0-1-224,0 26-96,21-25 128,-21 27-64,0-29 33,0 28 31,0-25 0,0 24 32,18 1-288,-18-26 512,0 0-256,20 24 0,-20-24-96,20 1 32,-20-2-32,0 1 32,21-2 64,-21 2-256,0-1 256,0 1 0,0 0-96,0 27-32,0-30 128,20 4 33,-20-2 31,0 1 32,0-1-96,0 2 64,18-4-192,-18 5 64,0-30 96,0 28 64,0-2 1,0 2-1,0-1 96,0 1-224,0 0 96,0-28-256,0 28 32,0-28 96,0 3-224,0-3-513,0 1-576,21-26-1409,-21-1-2083</inkml:trace>
  <inkml:trace contextRef="#ctx0" brushRef="#br1" timeOffset="215223.3101">20863 1516 1473,'0'0'1954,"20"0"288,-20-26-480,0 26 191,0-26-287,19 0-321,-19 26 33,-19-27-225,19-1-385,-20 28 129,0-25-224,0 25-481,-1-27-288,-17 27 0,-3 0 0,3 27 0,-23-2-97,22 30 97,-21-29 64,1 26 64,19 2-32,-19 26 0,19-2-32,-19 2 64,18 27 0,21-3 32,-19 29-64,19-1 0,20 2 0,20-1 0,19-1 0,22 0 33,-2-27 95,20-51 96,1 0-32,-1-3-96,20-23 64,1-28 129,-1 0-33,0-28 32,0 3 257,-20-1-1,-18-28-95,18-26 383,-40 1-447,1-1 63,-20 1-160,0-1-63,-1 28 31,-19-29-352,0 2 192,-19-1 96,-1-25-128,-20-27-128,1 0 64,-1 25-160,0 1 192,-19 0-32,0 0-32,-2 27 64,2 26-160,-21 1-193,21 25-543,-20-1-1090,18 1-256,2 54-1602</inkml:trace>
  <inkml:trace contextRef="#ctx0" brushRef="#br1" timeOffset="216805.4003">20843 3450 64,'0'0'9609,"20"0"-8745,-20 0 322,0 0 127,0 0-641,0 26-191,0-26 224,0 54 31,20-1-191,-20 27-1,0-3-191,19 5-129,-19-4-64,0 2-128,0-26 0,0 24-96,0-24-96,0-28-224,0 0-33,20 2-191,-20-28-514,0 0-575,-20 0-3172</inkml:trace>
  <inkml:trace contextRef="#ctx0" brushRef="#br1" timeOffset="217172.4208">20624 3848 4035,'-20'0'2979,"20"0"-2787,0 0 961,0 0 1058,0 0-194,0 0-767,0-26-706,0-1-160,0 27 193,20-55-64,-20 30-97,20-27-192,-20-28-96,20 27-96,19-27 0,-19 28-64,1-2 96,-1 28-32,0-1-32,-20 2 0,18 25 0,23 25 128,-21-25-31,19 53-65,-19-26-32,20 26-129,-1-27-191,21 28 128,-19-28-256,-23 0-609,23-26-1282,-21 0-4387</inkml:trace>
  <inkml:trace contextRef="#ctx0" brushRef="#br0" timeOffset="235616.4763">10162 4140 8616,'-40'0'961,"40"26"192,0-26-192,-18 0-705,18 0 416,18 0-63,2 0 64,0-26-193,21-2-192,18 2-95,-19-1 31,39-25 32,-20 25-96,22-53-96,18 28 64,0-28 65,0 27 31,0-26 160,-19-1-64,19 0-63,-20 28-161,-19-1-64,-41 26-32,1 27 32,0-26 0,-20 26-32,-20 26-192,0-26-1,-19 27 97,-1 26 96,0-27-32,1 0-32,-22 28-32,2-28 32,0 26-32,-21 3 64,1-3 32,0 1 0,0 1 0,18-1 0,2-1-32,0-25 0,-1 26 0,20-26-64,21-2 32,-21-25 64,40 0-32,0 27 0,0-27-128,20-27 288,0 27 224,19-25-160,1-29-160,39 28 0,-18-28 32,18 2 32,20-28 97,0 27-33,20-26 32,-1 26-32,-18-26 160,0 25-31,-41 28-257,-18 0-64,-23 26 128,-36 0-128,-23 26-705,-18 0 64,-41 28 513,0-2 192,-18 28 0,-1-1 32,0 1 225,-1 0 223,21-28 97,-20 28-97,40-28-288,20 1-95,18-25-194,21-28-127,40 0-480,21 0 704,18-54 64,20 2-64,20-2-64,20-26 32,-19 2 0,-1-4 224,20 32 192,-20-32 257,-20 30-641,-18 0-64,-2 24-480,-39 28-1282,0 0-224,-40 0-1569</inkml:trace>
  <inkml:trace contextRef="#ctx0" brushRef="#br0" timeOffset="236871.5483">11671 4378 864,'20'0'1410,"-20"0"-33,20-27-384,-20 27-352,20 0 319,-1 0 258,1 0 191,0-25-672,21 25-641,-23-27-64,2 27-32,21-27 32,-21 27-32,19-26 32,-19-2 0,20 2-64,-20 26 64,19-26-32,1 0 0,-1 26 0,1-28 0,1 2-32,-3 26-64,3-27-449,-2 2-159,1 25 223,0-27 161,19 0 224,-19 1 160,-1-1 480,1 0 481,-19 27 64,17-25-64,3-2-32,-21 1-96,19-1-641,1 27-192,-20-27-64,19 27 0,-19-28-32,20 28 0,-20-25-128,-1 25 64,-19 0 64,20-25 64,-20 25 0,20 0 96,-20 0 32,0 0-128,0 0-64,0 0-96,0 0-544,0 0-514,0 0-63,-20 0-256,20 25-1602,-39-25-2561</inkml:trace>
  <inkml:trace contextRef="#ctx0" brushRef="#br0" timeOffset="264418.1239">20883 1438 5829,'0'-27'128,"0"-1"1698,0 28-385,0-25-384,0-2 96,0 2-384,-20-2 64,20-1 256,0 1 0,-20 27-192,20-25-513,-20-2-288,-19 27-160,19 0 32,-21 27 32,-18-2 0,19 2 0,1 28 0,-21-30 0,21 2-64,-1-2 96,20 30-32,-19-29 0,-1 53 0,-1-26 0,23 53 32,-23-25-32,21 23 0,0 3 96,0-2-32,20 2-32,0-2 0,0-24-32,0 51 64,0-26-64,20-1 0,20 2 32,-19-29 129,38-24 31,-19 0 0,19-3-192,20-23 32,1-3-64,-1 3 64,21-28-64,-21 0 0,0-28 64,0 3 32,2-3 0,-2 3 128,-20-29 193,1 1 127,-1-26 193,-19-27-161,-1 27-95,-19-1-193,-20 1 96,0-2-31,0 30 63,0-30-64,-39-24-31,19-2-129,-40 2 96,1-2-160,0 3-32,-22-4-96,22 29-96,-20-1-64,-1 28-673,41-1-705,-22 25-1056,23 28-1698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15:25.8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1705 13426 8488,'-20'0'448,"20"0"673,0 0 1121,-18 0-352,-3 27-641,21-27-512,-20 0 0,20 0-33,0 0 1,0 0-417,0 0 193,0 0-193,20 27 160,1-27-256,-3 0-31,23 26 31,-1-26 0,19 0-224,0 0 32,1 0 0,19 0-160,-18 0 0,18-26-257,-41 26-31,3 0-417,-1 0-448,-40 0-897,19-27-1218,-19 27-2081</inkml:trace>
  <inkml:trace contextRef="#ctx0" brushRef="#br0" timeOffset="310.0176">2163 13294 6309,'0'0'2819,"20"0"-3011,-20 0 480,18 0 1858,23 0-832,-21 0-546,19 27-255,1-27 159,0 0-95,-1 27 256,1-27-193,-1 0-159,1 26-97,-19-26-128,-1 26-95,-2-26 127,-18 26-64,-18 28-64,18-28 32,-41 0-64,1 0 97,1 1 127,-1 0 0,-19-1-159,19 1-193,1-27-481,-1 25-1281,-1 29-3266</inkml:trace>
  <inkml:trace contextRef="#ctx0" brushRef="#br0" timeOffset="3160.1802">5457 6271 6694,'0'0'705,"0"0"-673,0 0 416,0-25 737,-18 25-160,18 0 32,0 0-480,-21 0-193,1-27 32,20 27-159,-20 0-97,0 0-32,0 0 32,1 0 0,-1-25 32,0 25 1,20 0 95,-20-27-128,0 27 64,-19-28 0,19 28-160,-21-26 1,3 26 95,-3-26-64,-18 26-64,-1-26 0,1 26 0,-20 0 0,-20 0-32,20 0 32,-2 0-32,2 0 32,-20 0-224,0 0-64,19 0 159,-19 0 65,20 0 32,-20 0 0,0 0-32,18 0 32,2-26-96,0 26 64,0 0 32,18 0 0,-18 0-32,20 0 32,-1 26-32,21-26 64,-1 0-32,0 0 0,1-26 32,-1 26-32,1 0-64,19 0 96,-1 0-96,1 26 32,0-26-64,20 26 0,0-26-128,0 26 128,20 0-161,-20-26-31,20 28 128,-20-1 96,21-27-32,-1 25 32,-20 2 64,18 26-32,-18-26 32,21 52 32,-21-26 0,20 26-64,-20 27 96,20 0-64,0 0 0,-1 1-224,-19-2-33,0 1 257,0 2-32,0-4 64,-19-24 0,19 26 32,0-27 129,-20 1 287,20-28 65,-20 28-1,20 0-352,-20-27-96,20-1-32,-21 2 1,21-28-1,0 0-64,0 0 0,21-26 0,-21 27 192,20-27 96,0 0 64,19 0-191,1 0-65,0 0-96,19 0 0,20-27 0,0 27 0,21 0 0,-1 0-96,0 0-33,20 0 33,1 0-64,-1 0 0,0 0 160,19 0 32,-18-26 160,-1 26-64,21-26-96,-21 26-64,19-26 0,-19-1 0,21 27-96,-41-27-32,0 27 96,-19 0 64,-1 0 64,-39 0 96,19 0 0,-19 27 32,-1 0-95,1-27-65,0 26 64,-21 0-64,1-26 0,0 0 96,1 26 128,-21-26-64,0 0 161,20 0 63,-20 0 32,0 0-223,0 0 127,0 0-160,0 0-64,0-26 0,0 0-96,0 0-128,0-1 32,18 0 64,-18-25 0,0 24 0,0-25 0,0-26 0,20-1-128,-20 2-96,0-28 32,0-27-321,21 1 129,-21-28-321,20 1-63,-20 27 383,20 0 353,-20 26 96,19 26 192,-19 1 257,0 52-65,0 1 129,0-1-225,0 0-192,20 2-160,-20 25 0,0-27 96,-20 27-96,1-28-192,-1 3 160,-21-2 0,-38 27 64,-20 0 0,-20 0 321,-39 27-129,-2-2-288,22 30-673,-2-3-4932</inkml:trace>
  <inkml:trace contextRef="#ctx0" brushRef="#br0" timeOffset="5624.3217">5121 8179 3363,'0'0'3491,"0"0"-2242,0 0-128,-20 0-192,20 0-256,0 27-193,-21-27-416,21 27-64,0-27-64,0 26 128,-20 1 160,20-27 161,0 25-1,0 2-96,20 0 1,-20-1-65,0 1 128,0 0 97,0-2 127,21 2-31,-21 1-97,20-3 1,-2 3-129,23-28-128,-21 25-96,0 1 0,19 2-64,1-2-32,-1-26 64,21 27-96,-19-27 64,-3 27 64,23-27-63,-2 26 31,0-26 0,1 0-32,-1 26 0,1-26 32,20 0-32,-22 0 0,22 0 0,19 0 64,-19 26-32,20-26-32,-1 0 32,0 27 32,-20-27 0,20 0 0,21 27-32,-21-27-32,0 26-64,21-26 0,-21 27 64,20-27-32,-20 25 0,1 2 0,-1-27 32,-20 27-32,20-1 32,-20-26-96,0 27 128,-18 0-31,-2-27 31,1 25-385,-1 3 706,0-1-449,-19-2 160,0 2 0,-1-1-224,-19 1 160,1 0 32,17-1-64,-18 26-64,1-24 160,-1-2-96,-20 27 64,20-26-32,-1 26 96,-19-28-160,20 30 96,-20-29 0,20 27 32,-20 0 32,0-1-128,20 2 96,-20-1-160,20 0 160,-20 1-128,0-2 225,0 1-290,0 26 162,0-26-322,0 27 546,-20-1-257,20 1-32,-20-2 0,0 29 0,0-27 64,1 25-32,-1 1 0,-21 0 96,21 1 0,-18 0 128,17-2-32,-19-26 1,21 27-129,-1-26-32,-20-1-32,20-26-32,1 1 0,-1-2 32,0 1-32,20-26-64,0-1 96,0 28-64,0-54 64,0 26-128,20 0 192,-20 0-64,0-26-64,20 27 0,-20-27 64,0 0-32,0 0-64,0 0-32,0 0-32,0 0 128,0 0-193,19 27 129,-19-27-224,0 0 64,0 0-129,0 0-255,0 0-193,0 0-160,0 0-192,0 0-673,0 0-2434</inkml:trace>
  <inkml:trace contextRef="#ctx0" brushRef="#br0" timeOffset="5942.3396">7959 11916 8936,'0'0'641,"0"28"-577,21-3 0,-21 2 192,18 25 737,23-24 0,-21 24-385,18 1-191,3-26 384,-21 26 63,19-28-127,1-25 128,-20 28 160,19-28 32,1-28-128,0-24-385,19-1-159,-18 0-193,-3-27-96,3 28-224,-2 0-449,-19 24-416,0 28-897,0 0-3939</inkml:trace>
  <inkml:trace contextRef="#ctx0" brushRef="#br0" timeOffset="7543.431">7443 12684 9096,'20'-52'1313,"-20"52"-416,0 0 416,0 0-544,0 0-64,0 26 96,0 0-161,0 28-191,0-28-129,19 54-64,-19-27-128,0 26-32,0 27-128,-19-27 32,19 28-32,-20-1 0,20 26 32,-20-26 0,0 0 0,20 1 64,-20-28-64,20 1 32,-19-2-64,19 2 64,0-28-32,19 2 0,-19-28-32,0 26 32,20-24 64,-20-2 97,20-26 95,0 25 32,0-25-192,-1 28 32,1-28-128,0 0 160,21 0-320,-23 27 64,22-27 96,1 0-32,18 26 32,-19-26 32,19 0 0,20 0-64,2 0 0,-2 0 32,40 0 0,-20-26 0,19 26-96,1 0 64,1-27 32,-1 27-32,21 0 96,-22 0-64,21-28 32,1 28-32,-2 0 0,-19 0 0,0 0 32,-19-25-64,-1 25 32,0-26 64,-20 26-32,0 0 32,2 0 128,-22 0-256,-19 0-32,19 0 224,-19 0-288,-20-28-96,-1 28 512,1-25-256,0-2 96,-20 1 0,0-28 1,0 28-97,0-26 288,-20-2 32,20 1-224,0 1-32,-20-28-160,20 0-64,-19-27-32,19 2 64,0 0 64,-20 25 64,20-26 0,0 0-32,0 26 96,20 1-96,-20-1-32,0 1 0,19 26-65,-19 0 97,0 27 0,0-28 32,0 28 32,0 0-32,0-1-96,-19 27 96,19 0-64,-20 0 32,-20 0 32,20 0 64,-19 0 64,-21 27-32,1-27 129,-20 26 127,-2-26-96,2 26-64,-20-26-63,-21 0-129,-18 0 0,-1 0 0,-19 0-32,18-26 64,-18 26 0,-2-26 0,22-1-32,-1 2 224,-21-3-128,22 1 96,-1 2-32,19 25-192,21-28 0,0 28-192,20 0-353,0 0-640,38 0-1185,3 28-3780</inkml:trace>
  <inkml:trace contextRef="#ctx0" brushRef="#br1" timeOffset="28143.6092">4605 4842 3971,'38'0'833,"-38"-28"-545,20 28-256,1 0-32,-1 0 0,0-25 64,-2 25-64,3 0-64,-21 0 64,20 0-64,0 25 32,-20-25 32,0 0 0,20 0 192,-20 0 609,0 0 512,0 0 225,0 0 31,0 0 33,0 0-353,0 0-320,0 0-96,0 0-65,0 0-95,-20 0-160,0 0-1,20 0-128,-20 0-159,-19 0-129,-1 0 64,-1 0-128,3 0 128,-23 0-160,2 0 0,-20 0-96,-2 0 96,-18 0 0,20 0 0,-20 28-96,20-28 96,0 0 96,0-28-224,-2 28 160,22 0-32,-20 0-32,39 0 0,-19 0 0,-2 0-224,23 0 159,-3 0 65,21 28-32,-19-28 64,39 0-96,-20 0 64,20 0-96,-20 0 64,20 0 0,0 25 0,0-25 32,0 0 32,0 28-32,0-28 0,-20 52 32,20-25-32,-20 26 32,20 1 0,0-2-192,0 28 128,0-2 32,0 2-65,0 0-63,0 27-160,0-30 96,0 5 128,0-4 64,-19-24-32,19-1 128,0-1-64,0 1 32,0-25 0,-20-2 32,20 0-32,0 0 64,0 0-64,0-26 32,20 28 32,-1-28 64,1 0-32,0 0-32,20 27-96,-1-27 0,22 0 0,-23 0-64,42 0 32,-20 25-32,-1-25 32,20 0 0,2 0-128,18 0 64,20 0 0,-20 0-224,19 0 159,-19 0 1,1 0 32,-20 0 32,20 0 64,-21 0 64,0 0-32,-19 0 0,19 0 128,-20-25 64,-19 25-160,-1 0-96,-19 0-32,0-27 96,1 27 0,-21-28 64,0 28 32,0-26 97,0 0 95,-21-26 64,21 24-192,0-52-160,0 2 0,0-29-32,0 0 96,21-25 97,-1 0 319,-2 27 225,23-28-225,-1 27-352,-21 26 449,1 0-449,-20 27-32,0 1 64,0 24-64,0 3-96,-20-2-224,20 0-128,-19 27-65,-1-25-159,0 25-161,-21 0-192,23 0 32,-43 0-320,23 25-3107</inkml:trace>
  <inkml:trace contextRef="#ctx0" brushRef="#br1" timeOffset="29722.7001">5358 6194 5252,'-20'0'673,"20"0"-449,0 0 609,-19 0 416,19 0 257,0-27-417,-20 27-801,20-28-128,0 28 96,-20-26 321,0 26 512,20-26-384,-39 26-289,19 0-192,-20 0 97,1 0-129,-22 0-128,2 0 0,-20 0 0,-1 0 32,-20 26-96,21-26 0,-20 26 64,-20 2 224,20-28 129,-1 27-33,1-27-320,0 25-32,0-25 32,-1 0-32,21 0-32,0 27 0,19-27 0,1 0 0,-20 0 32,39 0 0,-19-27-64,-2 27 64,22 0 0,-1 0-64,20 0 32,-19 0 32,19 27-32,0-27 32,20 0 32,-20 0-64,20 0 0,-20 0 0,20 0-96,0 25 96,0 3-32,0-28 0,0 52 0,0-25 64,0 26-64,0 1 32,-19 24 0,19 2 0,0 0 0,19 26 0,-19 0-32,0 26 0,0-26 0,0 2 64,0-4-32,0 2 0,-19 0 64,19-26-64,0 25 0,-20-52 96,20 26-96,0-26 96,20 1-31,-20-28-1,0 1 0,19 0 32,-19-27 192,0 26 96,20-26 129,0 0-65,-20 0-159,20 0-193,0 0-32,19 0 0,-19 0-96,20 0 96,19 0-64,-18 0-32,38-26 128,0 26-128,0 0 32,20 0 32,20 0 64,1 0-256,-1 0 128,1-27-128,-3 27-97,23 0 129,-21 0-160,1 0-160,-21 0 223,20 0 33,-19 0 192,17 0 0,3-27 96,-21 1 225,0 26-225,0-26-289,-38 26 97,18 0-128,-20 0-224,1 0-225,-21 0-256,1 0 353,1 0 544,-3-28 32,-17 28 64,-1 0-32,-20 0 288,20-25 32,-20-3-191,19 3-97,-19-2 96,0 0 32,-19-53-160,19 28-32,-20-28-32,20-25-64,0 0-289,20-2-479,-20-26 447,19 27 353,1-26 64,0 52-32,0 0 128,-20 0 128,20 2 33,-1-2-65,1 28 0,0-28-128,0 26-192,-20 2-160,0 24-33,-20-24-31,-20 27 128,1-2 160,-40-1 256,-2 2 609,-37 26 704,-1-26 129,-20 26-353,1 0-672,-2-26-193,1 26-224,19 0-160,2 26 0,-1-26-128,20 0-224,20 26-1218,-2 0-2626</inkml:trace>
  <inkml:trace contextRef="#ctx0" brushRef="#br1" timeOffset="33052.8905">7423 12472 9769,'0'0'64,"0"-26"-160,0 26 128,0 0-64,20 26 608,-20-26 385,0 28-384,0-3-225,20 2 64,-20 26 65,0 26-257,0 1-32,0 0-96,-20 25-32,20 2-32,0-2-32,0 28-32,0-27 64,0 0-32,0 0 33,0 0-33,0-27 32,0 28 32,0-27-32,0-2 0,0-24 32,0-2 288,0 1-96,0 0-64,0-26-63,0-2-1,0 3 192,0-2 0,-20-26 65,20 25-65,0-25 0,0 28-63,0-28-161,20 0-64,-20 0 64,20 0-32,-1 0-64,1 0 96,20-28-96,-19 28 32,17 0-32,23-25 0,-2 25-32,0 0 32,1 0-32,-1 0 64,22 0-64,-22 0 32,20 0 64,0 0-64,20 0 0,0 0 0,0 0 32,1 25 32,0 3 0,0-28-64,17 27 0,-17-1 96,19 1-64,0-27-64,1 27 64,-1-2 0,-20 2-96,21-27 288,-21 26-352,0 1 128,19-27 32,-19 27 96,0-27-192,1 0 96,0-27 0,-41 27-64,0-27 32,2 27-96,-23-26 160,3 26-32,-21 0-32,-20-27 193,0 27-97,0 0 0,0-25-96,-20-2 32,0 0-96,-1 1 160,3-1-128,-2-1 64,0-23-64,20-2 64,-21 0 0,21-27-64,0 1 192,0-26-128,-20-2-64,20 2 544,0-29-415,0 2-65,0 26-32,0-26-225,20 25 193,-20 28 32,0-1 64,21 27-160,-21 1 96,0-1 64,0 26-96,0 0 64,0 1-96,0 0-64,0 26 128,0-26 0,-21 26-32,21 0-32,-20 0 96,2 0 0,-3 0 128,1 26-64,-20 0 97,1-26-129,-1 26 128,0-26-224,-19 27 96,-20-27-64,18 0 32,-18 0 0,0 0-32,0-27 32,-20 27 32,0-26 32,-21 0 128,21 0-96,-41 26 33,21-28-97,-19 2 0,-1 26-32,1-26-32,-2-1 0,0 27 64,-18-25-96,19 25 64,-19-28 96,-2 1 96,22 27 0,19-25-64,-1 25-192,1 0-160,20 0-608,20 0-642,0 25-2049,18 2-10955</inkml:trace>
  <inkml:trace contextRef="#ctx0" brushRef="#br1" timeOffset="50829.9072">5736 5425 12684,'0'0'544,"0"0"-608,0 0 865,19 0 672,-19 0-32,20 0-351,0 0-418,20 0-159,-1 0-1,22 0 1,-2 0-193,20 0-96,-19 0-128,19 0 32,-20 0-128,2 0-32,-2-26 128,-39 26-288,20 0-96,-21 0-449,-19-28-128,0 28-63,0 0-770,-19 0-2562,-1 0-4484</inkml:trace>
  <inkml:trace contextRef="#ctx0" brushRef="#br1" timeOffset="51204.9288">5994 5186 12587,'0'0'609,"0"0"-609,0 0 705,0 0 576,0 0-512,-21 0-673,-17 27-449,-3-27-95,-18 53 384,19-28 96,-19 3 192,19-2-128,20-26-96,0 26-32,1 2 64,19-28 64,19 26 481,1 0 224,0 1-289,39-2-128,1 3-159,-1-1-129,2-2-96,-23 2-96,23-2-897,-42-25-1249,1 28-4677</inkml:trace>
  <inkml:trace contextRef="#ctx0" brushRef="#br1" timeOffset="55022.1468">6749 7094 10473,'-21'27'961,"21"-27"321,0 0 255,0 0 0,0 0-255,0 0-385,21 0 95,17 0-479,-17 0-193,37 25-224,-17-25 32,18 0-96,1 0 1,-20 0-1,19 0 0,0-25-96,-18 25-33,17 0-191,-37-27-384,-1 27-546,0 0-768,-20 0-2177,0 0-4133</inkml:trace>
  <inkml:trace contextRef="#ctx0" brushRef="#br1" timeOffset="55387.1675">7006 6829 11306,'-20'26'897,"-19"1"-673,19-2 289,-20 3-225,1-1-192,-1-2-64,-19 2-64,18 0 0,1-1 128,1 1 673,19 0-64,0-27-609,20 25 32,20 2 288,0-1 1,39 28-257,-19-26-256,19-3-449,20 0-576,-18-25-545,-2 28-1024,-19-28-4421</inkml:trace>
  <inkml:trace contextRef="#ctx0" brushRef="#br1" timeOffset="59849.4228">5080 4762 96,'21'0'416,"-21"0"161,0 0 383,0 0-95,0 0-352,0 0 95,0 0 289,0 0 0,0 0-160,-21 0 63,21-28-159,-20 28-192,0 0-1,2 0-160,-3 0 0,-19 0-95,-19 0-97,19 0-64,1 0-449,19 28-800,-20-28-1762</inkml:trace>
  <inkml:trace contextRef="#ctx0" brushRef="#br1" timeOffset="66431.7997">5696 5503 1,'-20'0'1600,"20"0"-767,0 0-161,0 0 289,-20-25-128,20 25 352,0 0 96,-19 0 289,19 0-225,-20 0-224,20 0-160,0 0-480,0 0-417,20 0-32,-20 0 32,19 0 32,1 0-96,20 0 96,-1 0 224,21 0-31,-1 25-33,2-25 0,-2 28-160,20-28-32,0 0 0,1 27-32,-1-27-64,-20 0 64,2-27-64,-22 27-32,1 0 64,-20 0-96,-20 0-160,0 0-193,0-28-1280,-20 28-2659</inkml:trace>
  <inkml:trace contextRef="#ctx0" brushRef="#br1" timeOffset="66863.8244">5953 5159 160,'20'-26'2434,"-20"26"257,0 0-129,0 0-672,0 0-897,-20 0-449,20 0-384,-18 26 0,-2 1-95,-1 0 31,-19-1 32,1 1-128,-1-2 64,20 3-32,1-2 0,-21 0 0,20-26-96,20 28 128,-20-2 64,20 0 320,0 1 257,20-2-64,0 3-129,20-1 1,19 25-193,0-27-192,2 3-32,-3-1-96,-17 0-32,18-2-256,-19 2-161,-1-1-447,-19 1-674,0-27-960,0 27-3076</inkml:trace>
  <inkml:trace contextRef="#ctx0" brushRef="#br1" timeOffset="67514.8616">6808 7253 5669,'-41'0'1665,"41"0"481,-18-27-416,18 27-160,-21 0-225,21 0-256,0 0-256,0 0-545,21 0 64,-3 0 225,43 0-321,-2 0-96,1 0-128,19-27-32,-20 27 0,22 0 96,-2 0-96,-20 0 32,1 0-160,-21-26 0,1 26-96,-20 0-224,-1 0-385,-19 0-481,-19 0-1664,-1 0-5478</inkml:trace>
  <inkml:trace contextRef="#ctx0" brushRef="#br1" timeOffset="67845.8806">7066 6882 8039,'0'0'256,"0"0"97,-20 0-129,0 25-256,0 3 64,0-1-32,-19-2 96,-1 29 352,-19-1 706,19-26 319,-1 25-320,2-26-480,-1 1-449,20 0-128,1 1-96,19-3 32,19-25 128,1 25 32,20-25 0,19 28-127,2-2-33,-2 2-32,0-3-97,1 2-127,-1-1-1217,-19-26-449,1 27-1921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16:5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2718 3364 2274,'0'0'96,"0"0"256,0 0 481,20 27 736,-20-27 385,0 0-192,0 0-385,0 0-64,0 0-127,0 0-129,0 0 32,0 0-193,0 0-159,0 0 0,0 0-225,0 0-320,-20 0-127,0 0 31,1 0-128,-21 0 64,-1 0-96,3 0 160,-23 0-256,2 0 160,0 0-33,-1 0 33,21 0 33,-1 0-66,-1 0 33,3 0 97,38 27-194,-20-27 65,20 0 161,-21 0-193,21 0 31,0 0-63,0 0-64,0 0 96,21 0 64,-21 26 0,0 1 0,0-27 64,0 27-32,0-2-32,0 2 0,0-1 32,0 28-32,0-28 64,0 26-64,0 2 32,0-1-32,0 27-32,0-28-64,0 1 224,0 27-128,0-26 64,20 24-160,-20 2 128,0 0-32,-20-28 0,20 28-32,0-1 64,20-26 32,-20 27-64,0-1 32,0 1 1,20-1-66,-20 1 33,0-27 0,0 26 129,0-1-193,0 2 128,18-26-96,-18 26 32,0-27 0,21 27 32,-21-28-96,0 1 32,20 1-33,-20 26 97,0-28-32,0 1 97,0 0 191,20-27 64,-20 2-160,0-2 33,0 0-97,0 0 128,0-26-96,0 26-64,0 2-64,0-28-32,-20 26 64,20 1 0,0-2-64,0-25 96,0 27-96,20-27 129,-20 27-1,0-27 192,20 26-224,-1-26 0,1 0-32,0 0 96,20 0-96,-21 0-32,21 0-64,-20 0-672,1 0-1699,-3 0-10152</inkml:trace>
  <inkml:trace contextRef="#ctx0" brushRef="#br0" timeOffset="2633.1505">1884 9644 1281,'0'0'993,"0"0"160,0 0 384,0 0-127,0 0-33,0 0-64,0 0-64,0 0 0,0 0 129,0 0-225,0 0-192,0 0 64,0 0-96,0 0-321,0 0-255,-19 0-161,19 0-128,19 0 0,-19 0 64,20 0-128,0 0 96,0 0-96,0 27 64,-1-27-32,21 0 32,1 25 32,-3-25-128,-18 0 32,21 0-64,-21 0-96,-20 0-96,18 0-385,-18 0-416,0 0-737,-18 0-1921,18 0-6631</inkml:trace>
  <inkml:trace contextRef="#ctx0" brushRef="#br0" timeOffset="2972.17">2102 9537 10826,'-18'0'480,"18"0"-1921,0 0 1729,0 0 801,0 0 96,18 27-544,2-27-353,1 27 97,-1-27-97,18 25 64,-17-25-256,-1 0-32,20 28-32,-21-28 64,1 27-96,0-27 32,0 25 32,0-25-64,-20 27 0,19-1 33,-19-26 31,0 27 224,0-27 352,-19 27-191,-1-1-193,0-26-64,0 27-96,0-2-128,-19 3 0,19-28-576,0 52-2019,-19-25-8679</inkml:trace>
  <inkml:trace contextRef="#ctx0" brushRef="#br0" timeOffset="15316.8752">2698 3444 1665,'0'-26'2050,"0"26"-128,-19 0-705,19 0 256,0 0-255,-20 0-65,20 0 0,0 0-32,0 0-160,-20 0-129,20 0-159,0 0-321,-20-27-223,-1 27-129,-17 0-97,-3 0 1,3-27 64,-3 27 32,1 0-32,1 0 32,-1 0-32,1 0 32,19 27-64,-20-27 32,1 0-64,19 0 0,0 0 0,-1 0 160,21 0 0,0 0 32,-20 0-64,20 0 64,0 0 32,0 0-96,0 0 0,0 0-32,0 0-64,20 0 32,-20 27 32,0-27 0,0 53 0,21-26 0,-21-2 0,0 28 0,0 1 32,20-2 32,-20 2 33,0-2 63,0 28 0,0-28-32,0 28-64,0 0 0,-20-1-32,20 28 0,0-29-32,-21 2 32,21 0 0,0-1 0,0 1 0,-20-1 32,20 1 96,0 0 33,0-2 63,0 2 64,0-28 33,-18 28-225,18-28 96,0 3 0,0 24-64,0 1-32,0 0-32,0-2-128,0-24 257,0-1-225,0 26 64,0-26 0,0 2 96,0-3 96,0 0-128,0 2-32,18-2-64,-18 2 0,0-1-32,20-1 64,-20 1-64,21-26 0,-21 0 0,0-1 65,20-26-65,-20 26-32,20-26 64,-20 26 0,18 1 0,-18-27-32,21 0 32,-21 27 64,20-27-96,-20 0 32,20 0 32,0 0-64,-20 28 64,19-28-96,1 0-32,0 0 160,20 0-96,-21 0 0,1 0-128,20 25 256,-1-25-128,-19 0-96,41 0 160,-22 0-32,1 0-32,19 0 0,-19 0 0,19 0-32,-19 0 96,19 0-96,-19 0 32,19 0-32,22 0 64,-22 0-32,20 0 32,0 0-32,2 0-64,-2 0 32,0 0 64,0-25-64,0 25-32,2 0 128,-2 0-64,20 0 64,-20 0-64,20 0 0,0 0 0,1 0 0,-1 0 0,-20-28 0,22 28-96,-22 0 96,20 0 96,-20 0-160,0 0 32,20 0 96,-20 0-96,21 0 64,-1-27-64,-19 27 32,20 0-32,-41 0 64,20 0-64,1 0 32,-21 27 0,0-27 0,2 0 0,-3 0 32,-17 0-64,-2 0 32,1 0 64,0 0-96,-21 0 32,1 0-128,0 0 32,0 0-65,0-27 129,-20 27 64,0-27-64,0 27-64,0-26 32,-20-26-64,20 25 0,-20-26 96,0-1-96,20-24 64,-20-2 32,1 0 32,-1-24-32,20 24 64,-20-27 0,20 0-32,0 2-224,-20 0 448,20-2-96,0 0-288,0-25-128,0 26-1,0-26 65,0 26 160,0 0 64,0 0 32,-20 26-96,20 0 128,0 2-64,0-2-32,-19 28 32,19-28-224,0 26-289,0 1-31,0 1 127,0-3 65,0 30 192,0-28 160,0 27 160,0-2 128,0 2 161,0 0-97,0 26-320,-20-26-32,20 26-64,0-27-32,-20 0 0,20 27 0,-21-26 96,1-1 32,2 27 128,-2-25 0,-1-2 128,-19 27-256,21-27 0,-21 1 32,0 26-160,1-27 96,-21 0-32,21 27-64,-22-26 96,3 26 0,-22-26 0,0 26 0,1-26 0,-20 26 0,19 0 0,-19 0 0,20 0-64,-20-27 128,0 27 32,0-27-160,-21 27 160,21-28-96,-20 3 161,19 25-33,-19-27 64,0 2 0,1 25-128,-2-28 32,1 28 0,-21 0-64,2 0-64,-1 0 0,-1 0-288,2 28-641,-1-28-897,-1 25-2370,2-25-6182</inkml:trace>
  <inkml:trace contextRef="#ctx0" brushRef="#br0" timeOffset="27464.5708">6530 4054 11242,'-20'0'705,"20"0"448,0 0 128,0 0 64,0 0 353,0 0-737,0 0-673,0 0-64,20-27 97,19 27-33,1 0-96,0 0-192,19 0 0,0 0 96,2 0-64,-2 27 32,1-27-128,-1-27-32,1 27-192,-21 0-289,-19 0-384,1-27-640,-1 27-1698,-20-26-7431</inkml:trace>
  <inkml:trace contextRef="#ctx0" brushRef="#br0" timeOffset="27840.5924">6767 3736 5733,'0'0'4420,"0"0"-4356,0 0 449,0 0 63,-18 0-512,-3 26 96,-19-26-128,1 26-32,-1 1 65,0-2 511,21 3 385,-21-1-417,20-27-159,20 25 31,-20 2-127,20-27-33,20 27 128,-20-27 0,20 26-127,20 1-33,-1 0-160,1 25-128,19-24-320,-19-3-641,19 28-1986,-18-26-4100</inkml:trace>
  <inkml:trace contextRef="#ctx0" brushRef="#br0" timeOffset="28887.6518">6510 5406 8776,'-20'0'3011,"20"0"-1794,0 0 224,0 0-480,0 0-320,20 0 63,0 0-31,19 26-289,1-26-191,0 0-322,19 0 450,0 0-289,2 0-32,-2 0-96,-19 0-321,-1 0-319,-19 0-514,0-26-511,-20 26-770,0 0-3683</inkml:trace>
  <inkml:trace contextRef="#ctx0" brushRef="#br0" timeOffset="29217.6707">6728 5166 12459,'39'-26'705,"-39"26"-513,0 0 64,0 0-127,-18 26-65,-23 0 32,1 1-32,-19-2 0,19 30 0,-19-2 64,0-27 416,-1 2 65,39-2-96,-17 0-193,38 0-160,0 1 288,20 0 225,19-1-192,21 1-129,-1-2-320,0 2-96,21 0-96,-21-27-609,0 26-1281,2 1-4420</inkml:trace>
  <inkml:trace contextRef="#ctx0" brushRef="#br0" timeOffset="39121.2365">2598 10545 8520,'0'0'640,"0"0"-544,-18 0 513,18 0 352,0 0-128,-20 0-353,-1 0-384,1 0 32,0 0 160,-19 0 1,19 0-161,-20 0-96,1 0 0,-1 26 96,1-26 128,-1 0-160,20 0 0,-1 0-63,3 0-1,18 0 64,0 0 64,0 0-96,0 0 32,0 0-96,0 0 0,0 0 64,0 0 32,0 26 0,0-26-64,0 27-64,0 0 32,0-1 32,18 26-128,-18 28 64,0-26-64,0 24 0,0 29 0,0-2-96,0 2 96,0-2 64,0 2-1,0-2 66,0 2 127,0-2 192,0 29-96,0-29-96,0 27-128,21-25 97,-21 25-1,0-26-32,0 1 0,0-2-32,-21 2 128,21-2-64,0-25-32,0 26 64,-18 0 225,18 0-33,0-1-128,0-25-63,-20 0-129,20 25-32,0-51 0,0 26 32,0-27-32,0-1 32,0 1 32,0-1-64,0 2 160,0-28-32,0 1-32,0 0-32,0-2-32,0 3 0,0-3 0,0 3-32,-20-28 32,20 26 160,0-26-96,0 0 97,0 0-193,20 0 160,0 0-32,-2 28-64,3-28-64,-1 0 0,20 0-192,-1 0-801,1 0-2018,-1 0-10602</inkml:trace>
  <inkml:trace contextRef="#ctx0" brushRef="#br0" timeOffset="56672.241">10063 10439 6950,'-20'0'1986,"0"0"128,20 0-1025,0 0-224,0 0 352,0-27-192,0 27-577,0 0-448,0 0 32,20 0 32,0 0 1,0 0-1,19 0 64,1 0-128,1 0 64,18 0-64,-19-27 32,-1 27 32,1-26-64,0 26 0,-21 0 64,1 0-64,0 0 0,-20 0-32,20 0 0,-20 26 32,21 1 0,-21 0-32,0 26 64,18 0-32,-18 26-32,0 1 0,20-1-32,-20 26 32,21-25-160,-1 27 63,-20-29 65,20 29 32,-20-28 32,18 27-64,-18 1 96,0-3-32,0 29 32,0 27-32,0-28 32,-18 54 32,18-54-32,0 26 0,0-51 97,18 25 319,-18-25-32,0-1-127,21 0 159,-21 0 65,0 0-193,0-1-32,0 2-96,0 25 33,20 1-193,-20 26 0,0-27-32,20 1-96,-20-26-321,20-29 289,-20-24 128,19-28 96,-19 0-192,0 0 96,0 1 96,-19-27 96,19 27 129,-20-27 95,0 0-128,-21 26-288,23-26 577,-22 0-257,-1 0-192,-18 0-96,0 0-352,-1 27-193,-19-2-544,-20 2 65,-1 26 447,1 1 225,20 24-513,19-24-3363</inkml:trace>
  <inkml:trace contextRef="#ctx0" brushRef="#br0" timeOffset="63396.6256">23404 10280 11755,'-40'27'1185,"19"-27"-1153,21 0 192,0 0 1057,-18 0 289,18 0-802,0 0-639,18 0 95,-18 0 160,21 0-128,-1 0-31,20 0-1,19 0-128,1 0-96,20 0 64,19 0-64,0 25-32,0-25-64,-20 0-673,0 0-832,-38-25-3396</inkml:trace>
  <inkml:trace contextRef="#ctx0" brushRef="#br0" timeOffset="70690.0426">6370 5484 4772,'-18'0'2370,"18"0"-832,0 0-513,-20 0-96,20 0 576,0 0-128,0 0-608,0 0-513,0 0 161,20 0 159,-20 0-31,18 0-97,23 0-224,-21-26-96,19 26-95,1 0-1,0 0 0,-1 0-32,21 0 0,-21 0 32,22 0-64,-2 0 64,-1 0-32,-17 0 0,18-26-32,-39 26-193,0 0 65,0 0-64,-20 0 32,20-26-64,-20 26-33,0 0-383,-20 0-1026,20 0-640,-20 0-1986</inkml:trace>
  <inkml:trace contextRef="#ctx0" brushRef="#br0" timeOffset="71130.0684">6787 5192 6342,'0'0'768,"0"0"-223,0 0 672,0 0 384,0 0 97,0 0-673,0 0-609,-20 0-255,20 0-65,-39 27-96,19-2 0,-20 3-96,1-1-65,-1 26 65,-19-27-128,19 2 0,1 24 128,-21-26 96,21 1 32,19 0-32,-1-1 64,21 1 96,0-27-96,21 25 705,17 2-193,3-27-31,18 27-193,1-27-31,-1 26-65,1 1-160,-1-27-32,-18 27-64,18-1-64,-19 0-224,-1-26-97,-19 28-159,-20-3-385,20-25-929,-20 27-2370</inkml:trace>
  <inkml:trace contextRef="#ctx0" brushRef="#br0" timeOffset="72148.1267">6569 4000 10153,'-19'27'1281,"19"-27"-512,-20 0-705,20 0 32,0 0 481,20 27 159,-1-27-31,21 0-288,0 0-97,-1 0-64,22 0-32,-2 0-128,-1 0-64,3 0 0,-22 0 32,1 0-64,0 0-96,-20 0-320,-1-27-449,1 27-480,-20 0-225,0 0 33,0 0-737,-20 0-3876</inkml:trace>
  <inkml:trace contextRef="#ctx0" brushRef="#br0" timeOffset="72516.1477">6848 3788 4356,'18'-26'3427,"-18"26"-1954,0 0-159,0 0-1058,-18 0-192,-2 0 0,-21 26-96,21 1-320,-39-2-866,19 3 386,1-1 607,-1-2 193,20 2 32,-19 0 0,19-1 0,0-26 0,20 27 385,0-27 31,20 27 225,-20-1 191,40 0-63,-1 2-224,-19-3-353,39 28-96,-19-26-32,1 0-32,-3-1 0,3 0-160,-3 0-417,-17 2-512,-1-2-2306</inkml:trace>
  <inkml:trace contextRef="#ctx0" brushRef="#br0" timeOffset="118914.8016">23661 10651 992,'-18'0'1506,"18"0"352,0 0 480,0 0 96,0 0-736,0 0-577,-20 0-384,20 0-33,0 0-127,0 0-65,20 0-95,-20 0-65,0 0 32,0 0-95,0 0-97,0 0-64,0 0 32,18 0-64,2 0 0,1 0 0,19 26-96,-21-26 64,1 0-64,0 0 32,0 0-64,0 0 64,-1 0-32,1 0 0,0 0-32,0 0 32,0 0 32,-20 0-64,19 0 32,-19 0 32,0 0-96,0 0 64,0 27 0,0-27 0,0 0 0,0 25-32,0-25 64,0 27-32,0 0 0,0-1 0,0 1-32,0 0 64,0-2-64,0 3 32,20-3 0,-20 29 0,0-28 0,0 28 0,0-29 0,0 28 0,0 1 0,0-1 0,0 0 0,0-1 0,20 2-32,-20-28 64,0 26-32,0 3 32,20-3 32,-20 0 32,0 3-31,0-2 31,0 0 0,0-1-64,0 2 0,0-28 0,0 26 32,0 2 0,0-1 32,0-26 32,0 26 0,0-28 96,0 29-191,0-28-1,0 28 0,0-28 32,0 26-64,0 2-64,0-1 128,0-28-32,0 30-32,21-30 32,-21 29 32,0-28-32,0 1 32,0 0 0,0-2-32,18 3 32,-18-3-64,0-25 64,0 27-96,0-27 32,20 27-32,-20-27 32,0 26 0,0-26 0,0 0 0,0 27-32,0-27 64,0 25-32,0-25 0,0 0 32,20 28-64,-20-28 32,0 0 0,0 0 0,0 26 0,21-26 0,-21 0 0,0 0 0,0 0 0,0 0 0,0 0-32,0 0 64,0 0-32,0 0 0,0 0 32,0 0-32,0 0 96,20 0-32,-20 0 128,0 0 1,-20 0-161,20 0 96,0 0 96,-21 0-32,1 0 0,-18 0 97,17 0-65,-39 0-128,1-26-128,-40 26 96,0 0-64,-21-28-32,-19 28-128,-19 0-929,18 28-1185,22-2-5766</inkml:trace>
  <inkml:trace contextRef="#ctx0" brushRef="#br0" timeOffset="157065.9829">20029 15128 10537,'0'27'2531,"0"-27"-1154,0 0 129,0-27-545,0 27-33,20-27 33,-20 27-128,0-26-192,20 26-65,-1-26-159,1 26-97,0-26-64,20 26 0,-1-27-31,22 27-193,18-27 32,20 27 64,0-26-160,0 26 64,21-28-64,-21 28 0,20 0 32,-40-26-64,21 26 64,-41-25-321,-19 25-159,0 0-353,-40 0-160,0 0-64,0 0-865,-40 0-3138</inkml:trace>
  <inkml:trace contextRef="#ctx0" brushRef="#br0" timeOffset="157608.0143">20367 14599 15150,'20'0'897,"-20"-27"-129,19 27-95,1 0-545,-20 0-64,20 0-32,-20 0-32,0 0 96,-20 27 65,0-1 31,-19 1-224,-1-2 128,1 2-96,-2 26 160,1 1 96,1-1-96,19-28-32,-20 29 33,40-28 191,-20 28-192,40-28 96,0 26 65,0-25-129,39 0-96,-19 26-160,40-28 128,-20 29-256,19-28 0,0 1-385,-20 25-448,1-25-929,-21 1-3843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21:24.58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495 3769 10730,'-59'26'1537,"38"-26"65,-19 0-33,40 0-256,-20 0-384,20 0-480,20 0 191,0 0-383,0 0-161,21 0-32,-2 0-96,1 0 32,-1 0-513,1 0-544,0 26-384,-21-26-994,1 0-1921,0 0-3171</inkml:trace>
  <inkml:trace contextRef="#ctx0" brushRef="#br0" timeOffset="222.0124">654 3688 12171,'-40'-25'737,"40"25"-193,-20 0 161,40 0 384,-20 0 160,20 0-480,19 0-481,-19 0-224,20 25 0,-1-25 0,1 0 32,-19 27 97,-1-27 31,-2 26 0,2 2-64,-20-2-128,0 0-224,0 28-320,-20-28-642,-18 1-863,17 25-2724</inkml:trace>
  <inkml:trace contextRef="#ctx0" brushRef="#br0" timeOffset="3845.2199">157 6075 9769,'-39'25'544,"19"2"641,20-27 1410,0 0-705,-20 0-481,20 0-672,0 0-481,0 0-32,0 0 128,20 0-159,0 26-97,19-26-64,21 0 32,-21 0-128,21 0 64,-1 0 64,2 0-64,-23 0-96,23 0-96,-41 0-193,19 0-95,-19 0-417,20 0-512,-21 0-1378,-19 0-2242</inkml:trace>
  <inkml:trace contextRef="#ctx0" brushRef="#br0" timeOffset="4112.2352">574 6020 2146,'-59'0'10153,"39"0"-9512,20 0-385,-21 0 1313,21 0-159,21 0-513,-1 0-577,0 0-224,19 0-32,1 28-64,0-28 96,-1 27 0,1-2-160,-20 2 128,-1-1-64,1 1 321,-20 0-193,0-1 160,0 0-64,-20 0 129,-19 1-225,19 0-128,-20-1-128,1 1-449,19 0-1089,0-2-2049,20-25-8905</inkml:trace>
  <inkml:trace contextRef="#ctx0" brushRef="#br1" timeOffset="13094.749">5854 1676 11434,'0'-80'-64,"0"53"641,0 2 95,0 25-95,0-28-705,0 28 288,0 28 385,0-3-129,0 29-160,-19 26-64,19 25-160,0-26 0,0 1 32,0-26 33,0-3 287,0-23 929,0-28-352,0 0-801,0-28-192,0 3-64,0-1-64,0-55-353,19 28-223,1 1 255,0-2 257,1 1 32,-21 28 64,20-2 64,-2 27 0,2 0 32,-20 27 32,21 25 32,-21 1 0,0-26 0,0 25-32,0 1 0,0-26 64,0-1 64,0-26-32,0 0-352,0-26-289,20 26-352,0-27 65,-1-26 607,1 27 257,0 0 385,0-1 159,-20 0-480,20 27 161,-1 0-33,-19 27-224,20 0-160,-20-1-353,0 0-512,20 27-1057,-20-26-1857</inkml:trace>
  <inkml:trace contextRef="#ctx0" brushRef="#br1" timeOffset="13231.7564">6332 1913 12203,'20'-26'224,"-20"26"-448,0 0 224,18 26-192,-18-26-673,0 27-1313,0 0-1121,21-1-2338</inkml:trace>
  <inkml:trace contextRef="#ctx0" brushRef="#br1" timeOffset="13339.763">6451 1676 11082,'0'-107'-609,"0"82"-1408,0-3-4454</inkml:trace>
  <inkml:trace contextRef="#ctx0" brushRef="#br1" timeOffset="13570.7762">6550 1808 13933,'0'79'544,"0"-53"-352,0 1 961,0-27-224,19-27-128,-19 27-384,0-26-417,20 0 0,0 0 32,0-1-193,-20 0 1,20 27 128,-1 0 0,1 27 32,0 0 0,0 25-128,1-26-673,-3 28-800,2-28-2083</inkml:trace>
  <inkml:trace contextRef="#ctx0" brushRef="#br1" timeOffset="14024.8022">7403 1252 16463,'-39'0'320,"39"0"-384,-20 0-320,20 0 192,20 0 576,-1 0-160,21 0-224,0-27-224,19 27 96,0-26-64,-19 26-417,1-27-1248,-41 27-386,0 0-319,0 0 1505,-20 27 961,-21-27 160,21 53-32,-19-26 64,19 25 288,20-26 481,-20 29-128,20-3-32,0 0-65,20 1 65,0 1 288,-20-1-96,21-1-129,-3-25 129,-18 26-128,0-26 0,0-27-225,-18 26-352,-3 0 1,1-26-322,-20 26-287,21-26-1378,-21 27-3587</inkml:trace>
  <inkml:trace contextRef="#ctx0" brushRef="#br1" timeOffset="14256.815">7919 1304 17168,'61'-52'192,"-43"52"-288,-18 0 352,0 0 193,0 27 415,-18-2-287,-3 28-257,1 27-224,0-28-96,0 55 32,1-27-128,19-1-512,19 1-962,1-28-1793,0-26-5445</inkml:trace>
  <inkml:trace contextRef="#ctx0" brushRef="#br1" timeOffset="14609.8352">8296 1464 17264,'0'-27'384,"0"2"-608,0 25 256,-19 25 0,-1 2 320,0 25-95,20 1-33,0 1-160,0 26-224,20-28 160,19 1 64,-19 0 96,20-53 192,-1 26-127,-19-52 95,21 0-64,-21-1-128,-20 0-352,18-26-353,-36-27-960,-2 28-1474,-21 0 1153,2-3 2019,-1 30 255,20 25-128,-19 0 97,19 0 287,0 25-31,20 2-161,20 1-127,-20 24-33,39-25-224,-19-2-224,20 3-609,-1-1-1729,1-27-4805</inkml:trace>
  <inkml:trace contextRef="#ctx0" brushRef="#br1" timeOffset="14905.852">8614 1225 10345,'0'0'289,"0"0"2145,20 27-801,0-27 257,0 52-128,19-25-545,1 26-448,-20 0-385,19-1-160,-19 3-128,-20-3-96,20 0-672,-40 28-449,0-27-929,-19 27-2627</inkml:trace>
  <inkml:trace contextRef="#ctx0" brushRef="#br1" timeOffset="15467.8847">6192 2339 14669,'0'-27'513,"-20"27"127,20-27-319,0 27-417,-20 0 32,20 27 64,-19 0 64,19 25 0,-20 1 0,40 0 0,-20-1 0,39 2 32,-19-28 32,20-26 257,19 0 63,-18 0 0,18-26-320,-19-1-31,-20 0 351,-1-25-96,-19 26-63,0-1-65,-19-26-320,-21 26-513,-1 2 33,-38-2 127,41 54 97,-23-27-97,21 25 225,21 2 32,19-1 64,19 1 192,1 26 192,20-27 161,1-26-65,17 0-160,-17 26-192,-2-26-640,1 0-2403</inkml:trace>
  <inkml:trace contextRef="#ctx0" brushRef="#br1" timeOffset="17158.9815">5518 3847 13516,'0'-26'449,"0"0"351,0 0 161,0-2-192,0 2 256,0-1-256,0 27-385,-20 0-256,20 0-288,-21 0-160,-17 0 224,17 53-128,-19 1-33,20-2 65,0 29 64,1-29 64,19 28 32,19-27 32,21-1 0,0 2 0,19-28 32,2 1 64,-2-27 0,0 0 224,1-27 33,-21-26-257,21 1-96,-40-1 64,-1-1-96,-19 1-64,0-26-289,-39 25 65,-1 2 32,-19 26 96,-1-2 128,1 2 128,0 26-64,-2 26 0,23 2 64,17 24-32,21-26-32,0 28 32,21-27 32,-3 25 0,43-25 32,-23-27-32,23 26-224,-22-26-160,1 0-866,0 0-2017,-21 0-6726</inkml:trace>
  <inkml:trace contextRef="#ctx0" brushRef="#br1" timeOffset="17471.9994">6073 4087 16591,'0'26'-384,"0"1"704,20-2 193,-20 2-225,0 0 449,0-1-673,0 28 32,20-29-96,-20 2-513,0 1-320,20-28-1216,-20 0-3749</inkml:trace>
  <inkml:trace contextRef="#ctx0" brushRef="#br1" timeOffset="17680.0108">6232 3901 13452,'0'0'4677,"21"0"-4581,-21 0 512,18 0-95,22-26 127,-19 26-63,17 0-609,-17 0 0,-1 0-513,0 0-896,0 0-1346,-20 0-4612</inkml:trace>
  <inkml:trace contextRef="#ctx0" brushRef="#br1" timeOffset="17830.0188">6291 4060 13612,'20'53'64,"1"-53"1186,-1 0-546,19-26-223,-19 26 95,0 0-768,0-27-1730,-1 27-3971</inkml:trace>
  <inkml:trace contextRef="#ctx0" brushRef="#br1" timeOffset="18241.0434">6728 3636 15246,'0'-27'0,"0"27"-64,21 0 96,-3-26 96,23-1 577,-21 27-449,18-27-224,-17 27 0,-1-25-96,-20 25 0,0 0-288,-20 0-513,-19 25 256,-1-25 545,-1 27 192,23 0-128,-23-1 0,21 28-32,20-29-64,0 2-128,20-1 160,0 2-64,19 24 64,22-26 0,-23 2 96,3-2 320,-1-26 0,-21 27 321,-19 0 192,0-27 288,-19 25-160,-21 2-609,-1-1-64,3 1-352,-23 0 32,22-27-672,19 26-1474,20-26-2851</inkml:trace>
  <inkml:trace contextRef="#ctx0" brushRef="#br1" timeOffset="18386.0514">7245 4113 15310,'59'27'1313,"-39"-2"225,-40 2-738,-1 0-223,-17 26-481,-23-26-416,-18 25-1378,20-24-2210</inkml:trace>
  <inkml:trace contextRef="#ctx0" brushRef="#br1" timeOffset="19064.0904">7800 3583 8968,'0'-54'2787,"-20"29"-769,20 25-1250,-19 0-159,-1-27-225,0 54-288,-21-2-192,3 2 32,17 26 32,1 26 32,0 2 0,20-29 32,20 28 32,0-26 32,21-2 0,18-26 65,0 1 159,1 0 32,19-27 129,-18-27 31,-23 27 161,3-27-193,-21-26 129,-2 28-225,-18-29 33,-18 0-65,-22 2-288,-1-2-64,-18 1-32,0 1-32,-1 25-96,1 27 128,19 0-193,-1 0 33,3 27 64,17 25 0,21-25 96,21 27 0,17-2 0,3-26 96,18 2-64,-19-2-96,20 1-32,-1 0-417,0-27-704,2 0-1826,-23 0-7142</inkml:trace>
  <inkml:trace contextRef="#ctx0" brushRef="#br1" timeOffset="19331.1057">8237 3928 15822,'20'0'97,"19"0"767,1 0-95,0 0-288,-21 0-225,21 0-160,-40 27-128,21-2 0,-21 2 0,0-1 96,-21 1 64,1 0 64,20-1 96,-20 1-95,20-27-97,0 0-128,0 25-96,0-25-257,20 0-159,0 0-577,21 0-1730,-23-25-4356</inkml:trace>
  <inkml:trace contextRef="#ctx0" brushRef="#br1" timeOffset="19489.1139">8654 3741 16399,'20'0'416,"-20"0"-768,20 0 480,19-26-96,-19 26 64,21 0-320,-23-27-2563,22 27-4772</inkml:trace>
  <inkml:trace contextRef="#ctx0" brushRef="#br1" timeOffset="19620.1221">8733 3875 10057,'0'26'961,"20"-26"672,0 0 225,1 0-865,17 0-608,3-26-770,-3 26-3106</inkml:trace>
  <inkml:trace contextRef="#ctx0" brushRef="#br1" timeOffset="20051.1468">9170 3451 15246,'39'-27'705,"-19"0"-609,20-1 320,-1 3-192,2 0 705,-1 25-705,-22-27-160,3 27-128,-21-27 32,0 27-224,0 0-417,-39 27-127,19-27 383,-21 27 289,3-2 64,-3 0-96,-18 3-96,39-1 256,0 26-64,0-26 64,20-2 96,20 2 32,0 26 352,19-26-191,21 0-129,-1-2-160,-18 2 32,18 27-32,-39-28 32,20 0 128,-20 0 160,-20 2 129,0-2 287,0 1 1,-20-27 0,0 27-97,-20-27 33,1 25-353,19-25-192,-21 0-288,21 0-897,2 0-1954,-3 0-9032</inkml:trace>
  <inkml:trace contextRef="#ctx0" brushRef="#br1" timeOffset="20196.1548">9786 4060 22453,'20'0'-577,"-20"0"-544,0 0-2466,-40 0-7720</inkml:trace>
  <inkml:trace contextRef="#ctx0" brushRef="#br1" timeOffset="25325.4486">336 8088 1889,'-40'0'1922,"20"0"96,20 0 320,-20 0 32,20-28-480,-19 28-448,19 0-1,-20 0-256,20 0-224,0 0-96,0 0-609,0 0-96,0 0 64,20 0 1,19 0-97,1 28-64,-1-28-224,1 0-193,21 0-383,-22 0-385,1 0-545,-1 0-1601,-19 0-3844</inkml:trace>
  <inkml:trace contextRef="#ctx0" brushRef="#br1" timeOffset="25558.4619">555 7956 12908,'-81'25'1377,"43"-25"-1473,38 27 32,-21 0 224,42-27 417,-1 25 351,19-25-415,1 28-417,-1-28-64,21 27-32,-21-27 32,1 0-64,0 25 64,-21 2 0,1-27 192,-20 26 257,0-26-225,-20 27-224,1 0-160,-21-1-1057,0 0-3203</inkml:trace>
  <inkml:trace contextRef="#ctx0" brushRef="#br1" timeOffset="26075.4915">138 9916 17936,'-119'52'545,"100"-26"-801,19-26 64,0 0 288,0 0 320,0 0 97,39 27-417,0-27 0,1 0-64,19 27-32,1-27-128,-1 0-193,0 0-576,-19 0-544,21 0-961,-43 0-2275</inkml:trace>
  <inkml:trace contextRef="#ctx0" brushRef="#br1" timeOffset="26312.505">375 9862 15534,'-39'27'449,"39"-27"-930,0 0 705,0 0 545,39 27 448,1-27-352,1 0-737,-2 25-160,1-25 32,-1 27 0,1-27-32,-20 26-32,-20 1-32,0 26 64,0-27 128,-20 0 32,-20 1-128,21 26-96,-21-26-384,-1-2-1346,23 3-3331</inkml:trace>
  <inkml:trace contextRef="#ctx0" brushRef="#br1" timeOffset="28931.6548">8494 7188 4996,'-18'0'3267,"18"0"-2850,0 0 63,0 0 129,0 0 224,0 0 192,18 0-353,-18 0-63,20 25-225,1-25-128,-1 0-96,0 27 1,19-27 63,-19 0-32,0 0 0,20 0-32,-21 0-128,1 0 64,0 0-96,-20 0 0,20 25 65,-20-25 31,0 27 32,0 1-96,0-1 32,21 25 0,-21-27-32,0 30 64,0-3-96,0-26 0,0 28 32,18-2 0,-18 1-64,0 0 32,20 1-32,-20-1 0,0-1-32,0 28 32,0 0 32,0-28-160,-20 55-449,20-29-160,-18 2 161,18-1 224,-21 2 223,21-2 642,-20 1-33,20-1-63,-20 1 351,20-2 321,0 28-865,-20 0 33,20 1-97,-19-2-64,19 0 128,0 27-32,-20-24 0,20-29 129,0 28-33,0-29-128,0 28 0,0-26-128,0-2 160,0 2-160,0 0 0,0 0 32,0-26 64,0 24-64,20-24-64,-20-28 96,0 26-32,19-24-32,-19-2 33,0 0 31,0-26-64,0 0 64,0 0 0,0 0 64,0 27-32,0-27-32,-19 0 160,19 0-32,0 0 129,-20 0-97,20 0 96,-40 0-64,20 0 1,-19 0-161,-1 0 0,-19 0-256,-22 0-417,2 0-1088,0 25-3845</inkml:trace>
  <inkml:trace contextRef="#ctx0" brushRef="#br1" timeOffset="52831.0207">5656 4960 64,'0'0'1249,"0"0"320,-19 0-352,19 0-384,0 0-641,-20 0-31,20 0-161,0 0-1506</inkml:trace>
  <inkml:trace contextRef="#ctx0" brushRef="#br1" timeOffset="53480.0589">5418 5015 6470,'0'0'768,"0"0"-575,0 0 767,0 0 1058,0 0 160,-20 0-832,20 0-770,0 0-223,0 0 127,0 0 97,0 0-65,0 0-160,0 0-95,0 0-33,0 0-96,20 0 0,-20 0 0,21 0 64,-3 0 1,23 0-97,-21-28-32,18 28 0,23 0-96,-2-27 32,1 27 0,-1 0-32,20 0-32,0 0-96,2-25-161,18 25 65,0 0 96,1 0 64,-1-27 96,20 27 0,-20-27 32,19 27 32,2-26 160,-1 26-64,21-27 128,-3 27-63,3-27-65,18 2 32,-18-3 0,19 3 0,-21-2 97,2 27-33,18-27-64,-18 1-32,-2-1 0,1 0-32,1 27-31,-2-26 127,1 26-96,-20 0-64,1 26-96,-21-26 32,0 27 0,-40-27 0,2 0 32,-2 0-32,-39 0-288,0 0-897,-20 0-3364</inkml:trace>
  <inkml:trace contextRef="#ctx0" brushRef="#br1" timeOffset="69958.0014">17508 3847 4932,'0'0'801,"0"0"416,0 0 513,0 0 416,0 0-321,0 0-800,0 0-416,0 0-64,0 0-33,0 0-128,0 0-127,20 0-33,-20 0 0,19 0 32,21 0-31,-20 0-65,19 0-64,1 0-32,-20 0-32,19 0-32,2-26 0,-1 26 32,19 0-32,-19 0 32,19 0-32,1 0 0,-1-26 0,-18 26 32,18 0-64,-1 0 0,-17 0 0,-1 0-32,19 0 32,0 0-64,-19 0 96,19 0 0,2 0 0,-21 0 0,19 0 0,-19 0-32,-1 0-64,1 0-65,-1-26 65,1 26-64,1 0 32,-3 0 32,3 0 32,-3 0 96,3 0-32,-1 0 0,-1 0 32,1 0-64,19 0 64,-19 0-64,-1 0 32,1 0-64,1 0-160,-3 0-33,3 0 33,18 26 64,-19-26 160,19 0 0,-19 0 32,19 0 0,-19 26 32,19-26-96,2 0 32,-2 0 0,-19 0 0,19 0 0,-19 0 0,19 0 0,-19 0-32,1 0 64,18 0-64,-19 0 64,19 0-32,-19 26 0,19-26-32,0 0 32,-19 0-64,19 0 32,2 0 32,-2 0 0,20 0 64,-19 0 32,-1 0-32,2 0-32,-3 0 0,-17 0-64,18 0 32,-19 0 0,19 0 0,1 0 0,-1-26 0,-18 26 32,17 0-32,1 0 128,2 0 1,-2 0 63,-19 0-128,19 0-64,1 0 64,-1 0-64,2 0 0,-2 0 32,0 0-32,1 0 160,-21 0 64,21 0 129,-1 0-129,2 0-64,-2 0-96,0 0 0,21 0-32,-21 0 0,20 26 32,20-26 192,-18 0 33,18 0-33,-20 0 256,0 0-63,-20 0-161,2 0-128,-2 0 0,-19 0-288,19-26 192,1 26-64,19 0 0,0 0 0,1 0 64,19 0-64,-19 0 225,-1 0 95,21 0 32,-21 0-63,20 26-97,0-26-64,0 0 0,-20 0-128,21 0 96,-20 0-32,-21-26-32,0 26-128,-19 0-673,-19-26-1313,-21 26-5509</inkml:trace>
  <inkml:trace contextRef="#ctx0" brushRef="#br2" timeOffset="76397.3697">16575 2868 6566,'0'0'768,"-20"0"-31,20 0 961,0 0-289,0 0 769,0 0-769,0 0-640,0 0-192,0 0-1,20 0 97,-20 0-129,0 0 129,0-27-449,0 27 129,20 0-193,-20 0-32,20 0-160,19 0 0,-19 0 96,20 0-32,-1 0 64,21 0-128,-1 0 32,20 0-32,-18 0 64,18 0-64,0 0 0,-19 0 96,20 0-96,-1 0 96,0-26-64,-19 26 0,19 0 32,0 0 0,-20 0-32,22 0 0,-42 0 32,1 0 96,-20 0-128,0 0-96,-1 0 32,-19 0 0,0 0-256,-19 0-481,19 0-1121,-20 0-5189</inkml:trace>
  <inkml:trace contextRef="#ctx0" brushRef="#br2" timeOffset="78291.4781">1308 6869 8071,'-38'0'801,"38"0"-193,-20 0 1282,20 0 32,-21 0 0,21 0-897,0 0-545,0 0-63,0 0-1,0 0 65,21 0-193,-21 0-32,0 0-32,0 0 65,20 0-129,-2 0 32,2 0 64,21 0-64,-2 0 1,21 0-193,-1 0 96,1 0-32,40 0-192,-21 0 320,40 0-256,-1 0 160,21 26-96,1-26 0,-21 0 32,-1 0 32,-19 0-32,-18 0 0,-2 0 32,-20 0-64,1 0-32,-39 0-224,17 0-289,-38 0-127,0 0-962,0 0-1825</inkml:trace>
  <inkml:trace contextRef="#ctx0" brushRef="#br2" timeOffset="82878.7399">13517 5067 6149,'-20'0'1922,"20"0"-1025,0 0 352,0 0 64,0 0 449,0 0-353,0 0-800,0 0-385,0 0-32,0 0 257,0 0 127,20 0-63,-20 0-161,21 0 1,-1 0-65,18 0 0,-17 0-320,19 0 32,19 0 64,-19 0-64,-1 0 32,21 0-64,-21 0 160,1 0-224,1 0 96,-2 26 0,21-26 64,-21 0-160,21 0 192,-21 0-96,1 0 0,-1 0 32,1 0 32,1-26-128,-3 26 64,3 0 32,-1 0-64,-21 26 32,21-26 0,0 0-32,19 0 128,-19-26-128,-1 26 96,22 0-96,-23-27 64,3 27 32,-2 0-64,1 0 0,0 0 0,-1 0-32,1-25 64,-1 25-64,1 0 64,1 0-32,-3 0 0,-18 0 96,21 0-192,-2 0 96,1 0-32,0 0 96,-1 0 0,1 0-128,-1-28 128,1 28-96,-20 0 64,19 0-64,2 0 32,17 0-32,-17 0 0,-1-27 32,-1 27 0,1 0 0,-1 0 0,1 0 0,1 0 0,-3 0 0,3 0 0,-1 0 0,-1 0 0,1-25 0,-1 25 0,-19 0-32,20 0 0,-20 0 0,19 0-32,-19 0 64,21 0-96,-3 0 64,3 0 0,-3 0 64,3 0-32,-1-27 0,19 27 0,-19 0 0,-1 0 0,1 0 0,19 0 0,-18 0 96,-1 0-96,19-27 192,0 27 33,-19 0-33,19-26-128,-19 26 0,0 0-96,-21 0 0,21 0 64,1 0-128,-3 0-32,3 0 64,-2 0 32,-19 0 64,20 0-32,-1 0 0,1 0-32,0 0 0,-1 0 96,1 0-96,-1 0 64,2 0-64,-1 0 64,-1 0-64,1 0 32,0 0 32,-1 0-32,1 0 0,-20 0 64,19 0 32,1 0-64,-19 0 0,-3 0-64,23 0 96,-21 0 0,0 0-96,-2 0 96,23 0-64,-21 0 32,0 0 0,19 0 0,-19 0 0,0 0-32,19 0 96,-19 0-32,0 0-64,0 0 32,1 0-64,-3 0 96,2 0-96,-20 0 32,20 0-32,1 0 32,-1 0 32,-20 0 0,20 0-32,-1 0 0,1 0-32,-20 0 96,20 0-96,0 0 0,0 0 0,-1 0 0,-19 0-32,20 0 64,0 0-64,0 0 32,0 0-64,-1 0 96,1 0-32,0 0-64,21 0-257,-3 0 289,3 0-128,-3 0 288,23 0-192,-22 0 160,1 0-64,19 0 0,-19 0 64,19 0-160,-19 0 128,21 0-64,-2 0 64,-19 0-64,19 0-32,0 0-128,1 0 32,-1 0 128,2 0 32,-2 0 0,0 0-64,1 0 128,-1 0-64,1 0 0,-1 0 0,20 0-32,-18 0-256,-2 0-161,20 0 193,1 0 160,-21 26 96,20-26 0,0 0 0,2 0 32,-2 0 0,0 0 0,0-26-32,2 26 0,-2 0 0,0 0-32,0 0 32,0 0 0,2 0 32,-2 0 64,0 0 64,-20 0 64,21 0-32,-21 0-95,2 0-65,-22 0 0,1 0 0,-40 0-32,20 0-193,-20 0-191,0 0-961,-20 0-993,20 26-1186,-40-26-5893</inkml:trace>
  <inkml:trace contextRef="#ctx0" brushRef="#br2" timeOffset="84371.8258">16534 5995 8456,'0'0'352,"0"0"256,21 0 578,-1 0 319,0 0-576,19-28-577,1 28-96,0 0 65,-1-26 159,21 26-31,-1 0-289,2-26-96,-2 26-32,0 0-32,21 0 0,-21-28 0,20 28-96,0 0 0,-18 0 64,18 0 32,0 0 32,0 0-32,-19 0-32,20 28-64,-20-28-225,19 0 1,0 0-161,0 0-127,0 0 320,2 0 224,-2 0 64,0 0 64,0 0 96,0 0-32,2-28-64,-22 28-32,20 0-32,-19 0 0,-1 0 0,2 0 0,-3 0 0,1 0 32,2 28 64,-2-28 192,1 0-31,-1 0-33,0 0-128,2 0-64,-21 0-32,19 0 0,0 0-32,1 26 32,-1-26 0,1 0 0,-1 0 0,0 0 32,2 0 0,-2 0 0,1 26 160,-1-26-224,0 0 64,1 0-32,-1 0 0,2 0 96,-2 28 385,1-28 127,-1 0 33,20 0-65,0 0 1,2 0-193,-2 0-159,20 0 31,-20 0 96,20 0-96,1 0 161,-1 0 31,0 0-159,-20 0 159,20 25-32,-18-25-288,18 0-31,-20 0-162,0 0-223,21 0-256,-40 0-33,19 0-256,-40 28 257,1-28-449,-40-28-2627,0 28-9959</inkml:trace>
  <inkml:trace contextRef="#ctx0" brushRef="#br2" timeOffset="88783.0781">1288 5384 7046,'-18'0'385,"18"0"-161,-20 0 352,20 0 738,0 0 127,0 0-704,-21 0-321,21 28 225,0-28 191,0 25-31,0 29-96,0-28-289,0 28-224,0-2-63,-20 1-65,20 26 0,0-26-64,-20 26 64,20 1-32,0 1 0,0-2-32,0 1-128,0-28 128,0 28 64,0-27 0,0-1-32,0-24 32,0 24-32,0 1 0,-20-26-32,20 25 32,0-24 0,0-1 0,0-27 0,0 25 32,0-25 32,0 0 0,0 0-64,0 27 0,20-27 0,-20 0 0,0 0 0,0 0 32,0 0 1,20 25-1,-20-25 32,20 0-32,1 0 32,-1 0-64,-2 0 0,2 0 0,1 0-32,-1 0 0,19 0-32,-19 0 32,0 0-32,0 0 32,0 0 0,-1 0 0,21 0 64,0 28-96,-1-28 32,1 0 0,19 27 32,-18-27-32,18 0 0,1 26 0,-1-26 0,0 0 32,1 26 0,19-26-96,0 26 160,-18 1-192,-2-27 160,1 27-96,-1-27 96,0 0-64,22 0-32,-22 26 64,20-26 0,-19 0-64,-1 0 64,2 0-64,-3 0 96,1 0-64,22 0 0,-22 0 0,0 0 32,21 0-64,-21 0 32,20 0 0,-18 0 0,18-26 32,0 26-64,-20 0 96,22 0-128,-23 0 128,22 0-32,0 0-96,-1 0 96,0-27 0,0 27 0,0 0-64,2 0 96,-2 0-32,-20-27-96,22 27 64,-22 0 0,20 0 32,-19 0-64,19 0 64,0 0-32,0 0-64,0 0 160,2 0-96,-2-26 128,0 26-96,20 0 65,-20 0-33,2 0 0,-2 0-64,0 0 32,0-26-128,20 26 192,-19 0-96,19-26-32,2 26 64,-2 0-32,0-27 0,0 27 0,-20 0 0,20 0-32,1 0 128,-1 0-32,0 0-192,0 0 192,1 0-96,-1 0 0,0 0 128,-20 0-192,20 0 192,1 0-192,-1 0 128,-19 27 0,20-27 0,-1 0-32,0 0 0,0 0 32,0 26-96,-19-26 128,19 0-96,-20 0 64,20 26 0,-20-26 0,20 0-64,-18 0 32,18 0 0,-20 0 32,20 0-32,1 26-32,-1-26 32,0 0 32,0 0-32,1 0 64,-21 0-160,0 0 224,1 0-224,-1 0 96,0 0-32,21 0 64,-21 0-64,1 0 32,-21 0-160,20 0 160,0 0 0,2 0 0,-2 0 0,-20 0 0,20 0 64,-18 0-128,-3 0 96,3-26-64,-2 26 64,1 0 0,-21-26-64,1 26 32,-1 0 0,1-26 0,-19 26 0,17 0-32,-17 0 32,-1-27 32,0 27 0,-20 0 0,20-28 0,-1 28 0,-19-25-32,20 25 0,-20-27 0,20 2 32,-20-2 32,0 27-64,0-53 160,20 26-256,-20 0 128,0-26-32,20 26-128,-20-26 128,19 1-64,1-1 160,0-1-160,0-24 128,0 24-320,-1-24 608,1-2-352,0 0 96,-20 0-128,20 0 0,-20 1-64,0-1 64,21 28 0,-21-28 32,0 28 32,0-1-128,0-1 32,0 1-225,-21 26-31,21-26 0,0 28-32,-20-3 63,20 2 225,-20 0 64,20 26 64,-20-27-32,1 27 32,-21 0 97,20 0-65,-19 0-32,-1 0-32,0 0-32,1 0 32,-22 27-32,2-27-32,-20 0 0,0 26 0,-1-26 0,1 0 0,0 26 32,-21-26 32,1 0-32,20 28 0,-40-28 0,19 0 0,1 25 0,-20-25 0,20 0 32,-21 0-64,21 0 32,-20 0 32,19 0-64,-19 27 32,20-27-32,-21 0 32,3 0 0,17 0-32,-19 0 32,0 0-32,-1 0 32,1 26 0,0-26 0,1 0-33,-2 0 66,1 27-66,-21-27 33,41 0 0,-19 0 0,-1 27 0,0-27 0,19 0 33,-19 0-33,20 26 0,-21-26 0,21 0-33,0 26 33,0-26 0,0 0 0,19 28 0,-19-28 0,0 0 33,0 0-1,0 25-32,20-25 0,-22 0 32,22 28-32,-21-28 0,21 0 0,0 0-32,-20 25 32,20-25 0,-2 0 0,2 0 0,0 0 32,0 0 64,-1 0 0,1 0-32,20 0-64,-20 27 32,-2-27-64,22 0 64,-20 0-96,18 0 64,-18 0 0,21 0 64,-23 0-32,22 0 224,-20-27 128,18 27 97,3 0-161,-1 0 1,-2 0-129,22-25-32,-21 25-96,21-28 0,-21 28-32,21-25 32,-22 25-64,23-28 0,-23 28 32,21-26-32,1 26-32,-21-26 96,21 26-32,-21 0-96,1-27 32,0 27 96,-2-27-32,22 27-64,-21 0-32,1-26 160,-1 26-64,1 0 0,0 0-32,-2-27 32,2 27-64,-1 0 64,-19 0-32,20 0 0,-22 0-32,2 0 32,0 0 32,0 0-32,19 0-32,-19 0 64,20 0-32,-2 0 64,23 0 32,-23 0 97,22 0-97,-41 0-96,1 27-32,-21-27-32,1 26 64,0 1-32,0 0-32,-1-27-1,21 26-223,0 0 0,-1 2-32,1-3-1090,0-25-2113,20 28-8777</inkml:trace>
  <inkml:trace contextRef="#ctx0" brushRef="#br3" timeOffset="94330.3954">18996 2815 5445,'0'0'1473,"0"0"289,0 0 544,0 0-320,0-26 0,0 26-737,0 0-416,0 0-289,0 0-95,0 0-1,0 0-64,0 0-223,0 0-33,20 0 256,1 0-192,-1 0-64,-2 0-32,3 0 0,19 0 33,-20 0 63,19 0-224,1 0 128,-1 0 32,1 0-192,19 0 96,-19 0-64,1 26 64,18-26-32,-19 0 0,19 0-32,-19 0 0,19 0 96,1 0-32,-1 26-32,0-26 0,-18 0-32,18 0 64,-19 0-64,19 0 32,-19 0 32,0 0-64,19 0 64,-18 0-32,18 27 96,-19-27-160,19 0 32,1 0 32,-21 27-32,21-27 32,-1 0-64,0 0 32,2 0 64,-2 0-32,-19 0 0,19 0-32,1 25 64,-21-25-64,22 0 64,-3 27-32,-17-27 0,18 0 0,20 0-32,-19 0 0,19 0 32,0 0 32,0 26 96,2-26 64,-2 0 32,-20 0 33,22 0-193,-2 0-32,0 0-32,-20 0 0,1 0-32,-1 0-128,1 0-65,-21 0-127,2 0-321,-21 0-640,-20 0-2050,0 0-11595</inkml:trace>
  <inkml:trace contextRef="#ctx0" brushRef="#br3" timeOffset="96896.5417">17806 7055 7911,'0'25'3651,"-20"-25"-3362,20 0 896,0 0-64,0 0 160,20 0-448,-20 0-513,0 0-32,20 0 1,0-25 31,-1 25 0,1 0-127,0 0 31,20 0-160,-1 0 32,1 0-32,-1 0 64,1 0-96,1 0 32,-3 0 32,23 0-64,-22 0 0,1 0-32,19 0 32,-19 0 0,-1 0-64,-19 0 64,20 0 0,-19 0 0,17 0 33,-18 0-65,21 0 64,-21 0-128,-1 0 96,21 0-32,-20 0 0,0 0-97,19 0 226,1 0-129,-1 0-129,-19 0 226,20 0-97,-1 0 0,1 0 0,1 0 0,-2 0-32,1 0 64,-20 0-64,19 0 96,1 0-64,-20 0 32,19 0-96,-19 0 64,20 0 32,-21 0-161,21 0 194,-19 0-65,19 0-65,-1 25 65,1-25-96,-20 0 160,19 0-32,1 0-32,-1 0-64,1 0 128,-20 0 65,19 0-258,1 0 97,1 0-96,-3 0 96,3 0 0,-2 0 0,1 0 0,0 0 128,-21 0-160,21 0 32,0 0 128,-21 0-192,21 0 96,-20 0 0,1 0 0,17 0-64,3 0 32,-21 0-32,19 0 96,-19 0 0,20 0-64,-1 0-64,-19 0 64,20 0-32,-20 0-64,19-25 128,-19 25-96,0 0 64,19 0-32,-19 0-33,1 0 130,-1 0-98,0 0 97,-2 0 33,23 0-65,-21 0 0,19 0-32,1 0 64,0 0-161,19 0 226,-18 0-65,-3 0 32,3 0-96,-1 0 32,-1 0 64,1 0-32,-1 0-32,1 0 0,0 0 64,-1 0 32,22 0 96,-23 0-64,23 0 96,-22 0 1,1-27-161,19 27 64,-19 0-64,-1 0 0,1 0 0,-20 0-64,0-27-224,-20 27-321,0 0-1024,0-26-3428</inkml:trace>
  <inkml:trace contextRef="#ctx0" brushRef="#br3" timeOffset="98101.6111">13418 7133 7879,'-20'0'929,"20"0"-417,0 0 866,20 0 223,0 0-31,1 0-674,-3 0-511,22 0-193,-19 0-192,17 0 64,23 0-32,-21 27 0,19-27-32,0 0 0,22 0 32,-2-27-64,0 27 32,20 0 0,0 0 32,0 0-32,21 0 32,-21 0 0,20-26 128,1 26 225,-21 0-1,19 0-288,-19 0-32,-18 0 0,-2 26-32,0-26-32,-19 0 32,19 0-64,-20 0 32,20 0 64,2 27 0,-2-27 1,0 0-33,20 0 32,-20 0-32,20 0 64,1-27 0,-1 27 0,0 0 0,0-26 0,1 26 160,-1 0-95,0-27 31,20 27-64,-19 0 160,-1 0 0,0 0-95,-18 0-129,18 0-32,-20 0-64,20 0 32,0 27-64,-19-27-129,19 0 97,0-27 32,-20 27 32,2 0 160,-22-25 32,-1 25-31,3 0-129,-22 0-64,-19-27-417,0 27-1185,0 0-2433,-20 0-8585</inkml:trace>
  <inkml:trace contextRef="#ctx0" brushRef="#br3" timeOffset="99536.6931">13220 7320 10281,'0'0'1153,"0"0"257,0 0-289,-20-28-96,20 28 32,0 0-673,-21 0-352,-17 0-64,18 0 32,-21 0 0,2 0 64,-1 0-32,1 0 32,-1 0-64,20 0 32,-19 0-64,19 0 64,0 0-32,20 0-32,-20 28 64,20-28-64,0 0 32,0 0 64,0 0 0,0 0 32,0 0 65,0 27-65,0-27 64,0 25 32,0-25-64,0 27 32,0-2-32,20 3-32,-20-1 1,20-2-33,-20 28 128,20-26-64,-20 26-64,19-1 32,-19 2 96,20-1-32,0 27-63,-20-28-65,20 28 0,-20 0 32,20-28-64,-20 28 32,0-27 0,19 26-32,-19-26 64,0 1 0,0-1 96,0 0-128,0-1 64,0 2-32,0-28 0,0 26-32,0 2 0,20-28 96,-20 28-224,20-29 160,-20 28 0,0-26-64,20 0 97,-20-1-33,0-26 96,-20 26 64,20 2 96,0-28-224,0 25 0,0-25 1,0 28-65,0-28 32,20 0 0,1 25 96,17-25-128,23 0 64,-22 0-256,21-25 96,-1 25-321,-19 0-223,-1 0-545,1 0-1121,-40 0-4517</inkml:trace>
  <inkml:trace contextRef="#ctx0" brushRef="#br3" timeOffset="102010.8347">12724 7796 6470,'0'0'3299,"0"0"-2595,0 0 1314,0 0 128,0 0-480,0 0-577,0 0-416,0 0 95,0 0-159,-21 0 64,21 0-225,0 0-32,-20 0-191,-18 0 63,17-27-288,-39 27 0,1 0 64,-20 0-96,-20-26 96,0 26-64,-1 0-32,-19 0 32,20-27 32,-21 27-32,21 0 0,-20 0-32,-1 0 64,21 0-32,-19 0 0,18 0 0,0 0 96,-18 0-192,19 0 96,0 0 0,0 0 0,18 0 32,2 0-32,0 0 0,-20 0-32,20 0 0,-2 0 0,2 0 32,0 0 0,0 0-32,0 0 64,-2 0-128,2 0 160,0 27-64,20-27-32,-21 0 32,21 26-32,-20-26 96,18 27-192,2-27 160,19 27 32,-19-27-96,39 25 0,-20-25 32,1 0 32,19 28 0,0-28-32,-19 0 32,19 0 32,20 0-64,-21 0-32,1 0 128,0 0-192,-19 0 160,19 25-160,0-25 96,20 0-96,-20 0 32,1 0-128,-21 0 31,20 27 65,-20-27 64,21 0-32,-1 0 96,0 0-32,-1 0-64,21 0-32,-20 0-32,20 0-64,0 0-97,-18 0-415,18 0-641,0 0-1090,0 0-2561,0 0-2692</inkml:trace>
  <inkml:trace contextRef="#ctx0" brushRef="#br3" timeOffset="102400.857">8832 7557 6470,'20'0'1953,"-20"0"-1120,-20 0 0,20 0 448,-20 27 737,2-27-544,-23 27-930,21 25-288,-19-26 65,-1 1 287,0 0-31,20-27-225,1 26-32,-1 1-127,0-27-1,-1 27-32,1-27-64,20 0-32,0 25-32,0-25 64,0 28 64,0-28 97,0 52-129,20-24-32,1-3-64,-1 2-96,0 25 320,19-24-256,-19-1 0,20-27-32,-1 25-256,-19-25-321,20 27-480,-19-27-993,-3 26-2947</inkml:trace>
  <inkml:trace contextRef="#ctx0" brushRef="#br3" timeOffset="103611.9259">13100 8749 4163,'21'0'2915,"-21"0"-609,0 0-160,0 0 97,0 0-161,0-25-961,0 25-577,-21 0 129,-17 0-225,-3 0-128,-18 0-191,-1 25-65,-19-25 32,0 27-32,-2-27 32,-18 27-352,0-1 480,-19-26-160,19 27-64,-1 0 0,-19-2 32,20 2-64,0 26 32,-1-26 0,1-1 0,0 0 96,0 2 0,0-3 224,-1 3-159,0 24 31,0-26-32,1 1-32,20 0-32,-20-2 0,0 28 32,20-26-64,-1 0 97,1-1 31,-1 0-32,1 0-32,0 28 0,18-28 0,-18 1 32,20-2-192,-1 2 96,1 1-64,19-3 64,-19 3-64,0-28 97,-2 26-97,22-1 64,-41-25-128,21 28 96,-20-1-64,-2-1 160,-18 1-160,20 0 32,0-2 0,-20-25 0,20 27 64,0-1-32,18 1-32,2-27 160,-1 27-96,21-27-32,19 26 32,0-26-64,20 0 64,0 0-192,0 0 160,0 0-128,0 0 64,20 0 64,-20 0-32,0 0 32,20 0 32,-20 0 0,0 0-32,0 0-64,0 0 32,0 0-288,-20 0-193,20 0-223,0 0-353,0-26-577,0 26-1217,0-27-3939</inkml:trace>
  <inkml:trace contextRef="#ctx0" brushRef="#br3" timeOffset="104015.9489">8794 9702 11434,'18'-53'801,"2"26"-513,-20 27 193,0-25 576,0 25 576,0 25-992,-20-25-385,20 27 129,-18 1 159,-23-3 1,21 29-1,-19-29-288,-1 3-63,0-1-161,1-1 192,-1 1 0,-1 0-64,23-2-64,-23 2 0,21-1 64,0 1 65,20 0-33,0-1-128,0 0-32,0 0 64,20 1 64,0-27 64,1 27 33,17-1-33,3 1-160,-21-2 32,19 3-64,-19-1 32,0-2-64,20-25 32,-20 27-96,-1 0-192,1-27-449,-20 26-832,20-26-2243,-20 27-11018</inkml:trace>
  <inkml:trace contextRef="#ctx0" brushRef="#br3" timeOffset="115296.5944">3870 15876 7046,'-21'0'96,"21"0"-160,0 0 1281,-20 0 961,20 0-352,0 0-641,0 0-128,0 0 353,0 0-193,0 0-320,0 0-225,0 0-287,0 0-193,0 0-384,0 0 416,20 0-128,-20 0 64,21 0-32,-21 26-32,40-26 32,-21 0 129,21 0-97,0 0-32,-21-26-128,21 26 64,0 0-96,-1 0 64,1 0-64,-1 0 96,22 0 0,-23 0-32,23 0-32,-2 0 64,1 0-64,-1 0 32,2 0 0,18 0 32,-20 0-32,20 0 32,1 0 129,20 0 31,-21 0 96,20 0 32,-20 0 65,20-26-289,-20 26 0,20 0-32,-18-26-32,18-1-32,-20 27 96,0 0-128,0 0 64,-18 0 32,18 0-96,0 0 33,-18 0 127,-3 0-320,1 27 256,2-27-96,-22 0 32,1 0 32,-20 0 32,19 0-256,-39 0 128,20 0-129,0 0-191,-20 0-160,20 0-417,-20 0-32,0 0-545,0-27-3715</inkml:trace>
  <inkml:trace contextRef="#ctx0" brushRef="#br3" timeOffset="121976.9762">157 12246 10698,'-19'0'832,"-1"0"-735,20 0 1184,-20 0 865,20 0-801,0 0-640,0 0-257,0 0 321,0 0 0,20 27-129,0-27-384,-1 0-127,21 0 63,0 25-128,-21-25-64,21 0 64,0 0-96,-21 0-160,21 28-33,-20-28-159,-20 0-449,21 0-672,-21 0-1314,0 0-5861</inkml:trace>
  <inkml:trace contextRef="#ctx0" brushRef="#br3" timeOffset="122251.9919">415 12114 10025,'-40'0'5125,"20"0"-5510,20 0 289,0 0 545,20 0 255,0 0-255,21 26-385,-21-26 0,19 26-64,1 2 64,-1-2 32,1 0-64,-20 1 32,0-2 64,-1 3 225,-19-1 63,0 0 225,-19-1-161,-1 0 1,-20 2-161,20-3-256,1-25-641,-21 27-864,20-1-2595</inkml:trace>
  <inkml:trace contextRef="#ctx0" brushRef="#br3" timeOffset="128224.334">8773 12644 1921,'-20'0'5029,"0"0"-3011,20 0 160,0 0-224,0 0-289,0 0-672,0 0-512,0 0-97,0 0 65,0 0 95,0 0-127,0 0-129,0 0-192,20 0 64,-20 0-160,20 0 160,1 0-128,-3 0 64,2 0 0,21 0-31,-3 0-65,3 0 0,18 0 0,-19 0 32,19 0 0,-19-26-64,19 26 96,-19 0-128,19 0 32,-18 0 64,-1 0 0,-1 0 32,21 0-160,-21 0 160,1 0-64,19 0 32,2 0 64,-3 0-32,-17 0-64,18 0-32,-19 0-32,-1 0 64,1 0-64,-20 0 64,19 26-289,-19-26 225,20 0 64,-1 0-96,1 26 128,1-26-64,-2 0 128,1 0-64,19 0-160,-19-26 128,0 26 32,19 0-64,-18 0 0,-3 0 128,3 0-160,-3 0 64,23 0-32,-22 0 96,21 0-128,-21 0 96,21 0 0,-1-26 0,-18 26-32,17 0 32,-17 0 32,18 0-160,-19 0 192,0 0-224,19 0 0,-18 26-160,17-26 0,-17 0 127,18 0 129,0 0 64,1 0-96,-1 0 192,1 0-31,19 0 31,-20 0-160,2-26 32,-2 26 0,1 0 0,-1 0-32,20 0 64,0 0-64,-18 0 192,-2 0-96,1 0 64,-1 0-256,0 0 448,22-26-288,-23 26-32,22 0 0,-20 0-32,19 0 96,0 0-64,0 0 96,-18 0-128,18 0 128,0 0 0,-19 0 65,19 0-193,-20 26 384,2-26-96,-2 0-128,1 0-64,-1 26 64,0-26-128,-19 0 129,1 0-193,-23 0 96,22 0-64,-19 0-1,-1 0-31,-2 0-64,3 0 0,-1 0 32,-20 0-192,20 0-769,-20 0-1185,0 0-7335</inkml:trace>
  <inkml:trace contextRef="#ctx0" brushRef="#br3" timeOffset="130781.4801">13914 12618 1089,'0'0'2882,"0"0"-1088,-20 0-353,20 0 33,0 0 191,0 0-95,-18 0-353,18 0-288,0 0-192,0 0-1,0 0-127,0 0-33,0 0-127,18 0-65,-18 0-192,40 0 97,-19 0-97,17 0-96,23 0 32,-2 0-96,20 0 160,-19 0 0,-1 0 129,2 0-65,-23 0-160,-17 0-160,19 0 32,-40 0 96,20 0-224,-20 0-225,0 0-672,-20 0-384,0 0-1826,0 0-3748</inkml:trace>
  <inkml:trace contextRef="#ctx0" brushRef="#br3" timeOffset="134724.7058">18759 1755 7943,'19'0'1217,"-19"-27"289,0 27-417,0 0-737,-19 0 481,19 0 352,0 27-512,0-1-321,0 1 64,0 0 129,0 25-65,0 1-159,19 0-193,-19-25 0,0 23-96,0 30 64,20-29 64,-20 28 64,0-1 97,0-26-257,0 1 96,0-2-96,0 1 64,0 0-64,0-25 64,0-2-224,0-1 64,0 3 128,0-28 96,0 25-224,20-25 64,-20 0 64,0 28-96,0-28 32,20 0 32,-20 0-64,20 0 0,-20 26 129,19-26-1,1 0-32,0 0-64,21 0-32,-23 26 32,2-26-32,21 0 32,-3 0-96,3 0 160,-1 0-128,-1 0 32,21 0-96,-21 27 128,1-27-32,19 0-64,-18 0-64,17 0 0,-17 0 160,18 0 0,1 0-32,-1 0-32,1 0 0,20 0 96,-1 27-257,20-27 225,-20 0 0,0 0-128,2 0 128,-2 0 0,0 0 97,0 0-322,1 0 289,20 0-128,-21 0 0,20 0 32,-40 0-64,20 0-224,-19 0 128,-1 25 0,-18-25 96,18 0 32,-19 0 0,0 0-129,19 0-63,-19 0 128,19 0 0,0 0 0,2 27-64,-23-27 32,23 0 64,-22 0 32,1 0 0,19 0 96,-19 0-32,21 0 96,-23 0-64,23 0-32,-22 0-32,-19 0 0,0 0-32,0 0 0,-20-27 160,0 27 192,0 0 161,0 0-353,0 0 96,0 0-128,0 0 32,0 0-64,0-25-224,0 25 545,0 0-129,0 0-224,-20-27-32,20 27 192,-20-53-128,0 27-32,-1-2-32,21-25-32,-18 2 128,-2-3-160,20-26 160,0 28-96,0-28 64,20 1-160,-20 26-64,0-26 96,0 52 32,0-26 32,0 0 0,0-1-128,18 1 0,-18 0 160,0 1-64,0 25 32,21-26-96,-21 53 64,0-27 0,20 2 64,-20 25 64,0 0-64,0 0 0,0 0 64,0 0 32,0 0-32,0 0-224,0 0 96,0 0-64,-20 0 64,-1 0 32,3 0 32,-22 0-64,-1 0 96,-18 0-96,-20 0 32,-1 0 0,-38 0 32,-2-27 0,-19-1-32,-19 3 32,-22-2 32,2 0 32,-21 27 96,1-25 128,-1 25 129,-19 0 127,19 0-31,1 0-321,20 0-32,18 0 97,2 0-257,38 0 0,21 25-96,20-25-609,20 27-704,19 0-1058,20-2-2978</inkml:trace>
  <inkml:trace contextRef="#ctx0" brushRef="#br3" timeOffset="136944.8328">15720 12697 10345,'0'0'961,"0"0"-512,-18 0 223,18 0 257,0 0-416,0 0-417,0 0 0,0 0 224,18 0 161,-18 0 31,21 0 33,-21 0-65,20 0 0,0 0 33,0 0-161,-1 0-63,21 0-1,-20 0-128,19 0 32,1 0-160,-20 0 96,19 0-96,22 0 0,-21 0 32,-1-27-64,21 27 0,-21 0 65,21 0-322,-21 0 546,22 0-257,-3 0-64,1 0 64,2 0 64,-2 0-32,1 0 64,-21-26 0,21 26-96,-21 0 64,22 0-32,-23 0-32,3 0 0,18 0 0,-19 0-96,0 0 128,-1 0-32,21 0-32,-21 0-96,22 0 128,-2 0 32,0 0-128,-19 0 64,19 0-32,1-26 32,-1 26 64,2 0-64,-2 0 32,-19 0-64,19 0 64,1 0-64,-1 0 32,0 0 32,-19-26-96,19 26 96,2 0-32,-2 0 0,1 0 32,19 0-32,-20 0 0,20 0 64,-18 0-160,-2 0 96,21 26-32,-21-26-352,0 0 544,1 0-256,-1 0-32,2-26 0,-2 26 64,0 0 128,1 0-160,-1 0 160,1 0-96,-1 0 64,2 0-64,-2 0 32,0 0 32,1 0-64,19 0 64,-20 0-64,22 0 64,-2 0 64,0 0-192,20 0 288,-20 0-480,2 0 576,-2 0-192,-20 0-64,20 0 32,1 0 0,-1 26 64,1-26-32,-1 0-64,20 0 128,0 0-31,0 0-1,21 0 32,-21 0-128,0 0 64,0 0-64,-20 0 32,-18 0 96,-22 0-64,1 0-160,-20 0-865,-20 0-608,0 0-2403</inkml:trace>
  <inkml:trace contextRef="#ctx0" brushRef="#br3" timeOffset="140647.0443">118 13306 6726,'-99'27'3811,"80"-27"-3266,19 0 416,0 27 1089,0-27-96,0 0-801,0 0-641,0 0 1,0 0-33,0 0 161,0 0-289,0 0-160,0 0 1,0 0-97,39 0 64,20 0-32,-19 0-128,-1 0 0,21 0 64,-21 0-64,-19-27-320,20 27-385,-21 0-224,1 0-576,-20 0-321,20 0-1217,-20 0-2242</inkml:trace>
  <inkml:trace contextRef="#ctx0" brushRef="#br3" timeOffset="140936.0609">336 13174 10954,'-60'0'993,"40"0"-865,1 0 1281,-1 0 577,20 0-1217,0 26-32,0-26-161,20 0-256,19 0 129,1 28-257,-1-28-160,21 0 64,-19 26-96,-2-26 96,1 0-160,-20 26 32,-20 0 64,19-26 256,-19 27 65,0 0 63,-19-27-160,-1 26 33,0 1-193,-21-2 0,23 3-256,-2-28-385,20 26-896,-21 0-2115,21 1-10953</inkml:trace>
  <inkml:trace contextRef="#ctx0" brushRef="#br3" timeOffset="142822.1689">7522 13704 5701,'20'0'-64,"1"0"-545,-21 0-736,0 0 512,0 0 1762,-21 0 160,21 0-256,-20-27 256,0 27 288,20 0-64,-20 0-1313,1 27-2081</inkml:trace>
  <inkml:trace contextRef="#ctx0" brushRef="#br3" timeOffset="143312.197">7204 13784 9224,'-38'0'993,"18"0"-160,20 0 256,-21 0 224,1 0 97,20 0-353,0 0-577,0 0-128,0 0 129,0 0-33,0 0-95,0 0-193,20 0 32,1 0-96,-1-27 64,-2 27 64,23 0-128,-21 0 1,39 0-1,1 0 0,-1 0-32,0-25-128,22 25 128,18 0-64,0 0-32,20 0 128,-1-28-192,22 28 64,-21 0 32,19 0 64,-19-27-128,21 27 96,-21 0-64,19 0 64,22 0 32,-22 0-96,2 0 96,-1-25 0,-1 25 32,2 0 192,-1-28-224,-1 28 32,-19-26-64,-19 26-64,-1-26 32,-20 26-160,-19 0-32,-1 0-224,-38 0-321,-1 0-800,-20 0-2211,-41 0-9352</inkml:trace>
  <inkml:trace contextRef="#ctx0" brushRef="#br3" timeOffset="145792.3389">1051 13810 256,'-20'0'3107,"20"0"-801,0 0-961,-20 0-480,20 0-481,0 0 193,0 0 160,0 0 416,0 0 64,0 0-160,0 0-385,0 0-191,-20 0-225,20 0-192,0-26 128,-20 26 289,1 0-33,-1 0-288,-21 0-96,21 0-64,-18 26 0,-3-26 33,2 0 31,19 0-96,0 26 32,0-26 0,0 0-32,20 0-1,0 0 1,0 0 64,0 0-32,0 0 33,0 28 159,0-28-32,0 0 32,0 26-32,20-26-32,-20 26-32,0 27 0,0-26-31,0 26-33,-20 26-32,20-26 32,20 26 0,-20 1 0,20 0-32,-20 26 32,20-27 0,-20 0 32,20 27-32,-1-26 128,-19 27-64,20-2-64,-20 1-32,20-26 32,-20 25-64,0-25 32,21-1 0,-21 1 0,0-27 96,20-1-96,-20 1 96,0-26-64,0 26 160,0-27-63,0-26-1,0 26-32,0-26 64,0 0 96,18 27 0,-18-27-63,20 27-1,21-1-192,-21-26 64,19 27-224,21-27-353,-1 0-768,0 0-1986,1 0-10570</inkml:trace>
  <inkml:trace contextRef="#ctx0" brushRef="#br3" timeOffset="157356.0003">7105 16114 5925,'0'-25'2434,"0"25"449,0 0-352,0 0-930,0 0-832,0 0-545,0 0 192,0 0 193,0 25-65,0 2-255,0 25 95,0 29-64,-20-2-191,20 1-322,0 25 482,-19 1-257,-1 0-64,20-26 32,-20 0-64,20-1-97,-20-26-639,20-26 31,0 0-1249,-20-27-2146</inkml:trace>
  <inkml:trace contextRef="#ctx0" brushRef="#br3" timeOffset="157760.0233">6887 16300 9673,'-21'28'2434,"21"-3"-897,-18-25-31,18 0-481,0 0 32,-20 0-160,20 0-513,20 0-32,-20 0 33,18-25-97,23-3-192,-21 2 0,19 0-64,1-29 32,-20 30-96,0-2 128,0 27-64,-1-27-64,-19 27-96,20 0 96,-20 0-64,0 0 96,0 27-64,20 0-96,-20-2-449,21 3-191,-1-1-418,-20 25-1184,18-24-3011</inkml:trace>
  <inkml:trace contextRef="#ctx0" brushRef="#br3" timeOffset="158857.0859">7166 16193 5829,'-20'0'2851,"20"0"-577,-21 0 128,21-25-128,0 25-352,-20 0-865,20 0-608,0 0-193,20 0 545,-20 25-385,21-25-192,-21 28 0,20-1-256,-2-1 0,2 0 96,1 27-96,-1-26-448,0-1-417,-2-26-833,-18 27-1633,21-27-6854</inkml:trace>
  <inkml:trace contextRef="#ctx0" brushRef="#br3" timeOffset="160133.1589">6986 15902 4195,'-20'0'2531,"20"0"-609,0 0 128,0 0-129,0 0-191,0 0-513,0 0-352,0 0-96,0 0-97,0 0-127,20 0 96,0 0-385,0 0 64,20 0-64,-21 0 33,21 0-97,1 0-64,18-26-96,-19 26-256,19 0 448,-19 0-224,19 0 32,0 26-32,-19-26-32,19 0 64,22 0-64,-22 0 64,20 0 64,1 0-96,-21-26 0,20 26 0,21 26 0,-21-26 0,1 0 32,19 0-64,1 0 32,-1 0 64,-20 0-128,20 0 64,0 0 0,-19 0 96,19 0-128,0 0 64,20 0-96,-19 0 128,-1 0-64,0 0 0,0 0-32,21 0 0,-21 0 96,20 0 32,-20 0-160,21 0 32,-2 0 64,1 27 0,0-27 0,-19 0-32,19 0 32,0 0-64,-19 27 32,-1-27 0,20 0 32,-20 26 0,1-26 0,-1 0 0,-20 0-32,0-26 0,0 26 64,-19 0-96,-1 0-32,-18 0 32,-3 0-32,-17-27-192,-1 27-64,-20 0-673,0 27-1313,0-27-4100</inkml:trace>
  <inkml:trace contextRef="#ctx0" brushRef="#br3" timeOffset="166033.4959">1705 14817 3010,'0'0'2307,"-20"0"-962,20 0-128,0 0 481,0 0 95,0 0-351,0 0-481,0 0 31,0 0 33,0 0-224,0 0-224,0 0-129,0 0-63,0 0-129,0 0-128,0 0-32,0 0 192,0 0 1,20 25-129,1-25-32,-1 0-96,18 0-64,3 0 64,-1 0 0,19 0 0,0-25-32,1 25-32,19 0 128,21 0-64,-1-27-32,20 27-32,1 0 32,-21-26-64,0 26 32,0 0 64,-20 0-32,21 0-64,-21 26 128,1-26 0,-1 0-96,21 0 64,-21 27 32,20-27 64,-20-27 64,20 27 1,-18-26-97,-22 26-32,20 0-32,-19-27 128,-1 27-192,0 0 0,-19 0 32,1 0-96,-3 27-129,-17-27-383,-1 26-385,-20-26-577,0 0-1344,-20 27-8841</inkml:trace>
  <inkml:trace contextRef="#ctx0" brushRef="#br3" timeOffset="178192.192">1567 14870 1,'0'0'31,"0"0"65,0 0 672,0 0 610,0 0-449,0 0-385,0-28-96,0 28 353,-20 0 352,20 0-96,0 0 96,0 0-32,-20 0-352,20 0-96,0 0-1,0 0 129,-20 0-96,20 0-64,0 0 31,0 0-127,0 0-193,0 0-128,0-25-128,0 25 0,0 0 0,-20 0 1,20 0 31,0 0 32,-19 0-64,19 0 0,0 0-96,0 0-32,0 0 32,0 0 0,0 0 32,19 25 64,-19-25 0,20 0 64,0 0-128,20 0 64,-21 0-96,21 0 0,-20 0 0,19 28 0,2-28 0,-1 0 33,-1 0-1,1 0 0,-1 0 0,-19 0 0,20 0 0,-1 0 0,1-28 0,1 28-64,-3 0 64,3 0 0,-1 0 64,-1 0-32,1 0 64,-20-25-32,19 25 160,21 0-63,-41 0-65,21 0-128,1-27 32,-3 27-64,-18 0-32,21 0 128,-2 0-96,1 0 32,-1 0-64,-19 27 192,20-27-160,-1 0 0,1 0 64,0 0 0,19 0 32,-18 0-96,18 0 96,-19 0-96,-1-27 0,1 27 64,0 0-32,-1 0 0,1 0 32,-1 0-32,22 0-32,-23 0 0,23 0 64,-2 0-32,1 0 32,-1 0-32,0 0 32,-19 0-64,21 0-32,-23 0 160,3 0-64,-2 27-128,-19-27 0,20 0 128,-1 0-64,-19 25 192,0-25-224,0 0 64,0 0 0,-1 0-96,1 0-449,0 0-736,0 0-2210,1 0-6439</inkml:trace>
  <inkml:trace contextRef="#ctx0" brushRef="#br3" timeOffset="183879.5173">1428 14842 4356,'-20'28'288,"20"-28"0,0 0 1538,0 0 384,0 0-1025,0 0-160,0 0 96,0 0-288,0 0-257,0 0-191,20 0-97,-20 0 0,20 0-95,-20 0 95,20 0-32,-1-28-64,1 28-64,20 0-128,-20 0 64,19 0-32,22 0-32,-2 0 33,-1 0-66,23 0 33,-2 0-32,20 0 32,1-25-32,19 25 0,19 0 0,-19 0 32,1 0-32,-1 0 64,-20 0-32,21 0 0,-1-27-32,-20 27 64,19 0-32,1 0-32,1 0 0,-21 0 32,20 0 0,1 0 0,-21 0 32,20-26 64,-1-1 257,2 0 415,-41 1-287,1 0-385,-41 26-96,-19 0-96,-20 0-961,0 26-801,-20-26-3619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27:35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13001 15307 2690,'0'0'1794,"-20"0"-609,20 0-641,0 0 1570,0 0-96,20 0-1089,-20 0-128,0 0-64,20 0-257,-20-26-64,20 26-159,1 0-33,-3 0-32,23 0 64,-21 0-128,18 0 65,3 0-97,-1 0-32,-1 0-32,1 0-32,-1 0 0,1 0 0,19 26 32,-19-26-32,19 0 32,-18 0-64,19 0 64,-1 0 0,20 0-64,-18 0 64,18 0-32,0 0 64,20 0-32,-20 0 0,20 0 224,0 0 65,1 0-97,-1 0-128,0 0-64,0 0 64,1 0-64,-1 0 32,0 0 32,0 0 0,21 0-32,-21 0 129,20-26 127,1 26 32,-1 0 33,0-27-1,-1 27-96,-17-27-224,-2 27-32,-20 0 160,20 0-95,-20-26-33,1 26-32,-1 26-64,1-26 64,19 0 32,1 0-32,-1 0 64,20 27 0,-1-27 32,22 0 32,-21 0 385,-20 0-289,21 0-192,-41 0 64,0 0-96,0 0-32,-39 27-64,0-27-160,-40 0-225,0 0-608,-20 26-416,-20-26-2851</inkml:trace>
  <inkml:trace contextRef="#ctx0" brushRef="#br0" timeOffset="4650.266">11254 16127 2306,'20'-25'7046,"-20"-2"-5476,0 2-193,0 25-352,-20-27-96,20-1-384,-19 2-289,-21 0-160,0 26-64,20 0-64,-19 26 64,-2 28 32,3-2-64,18 0 96,-21 30 0,21-4 96,20 29 0,0-2-95,0-25 95,40 0-96,1-28 32,18 0 64,0-24 64,1-28 33,19 0-1,-18-28-96,18 3-96,-20-28 0,-19-27 129,-1 28-193,-19-28 96,0 1-128,-40 26 32,0-27-192,1 28-129,-41 25 289,21 0 32,-22-1 160,-18 28-416,20 0 577,-1 28-385,1 26 32,19-2-32,19-26 0,21 28 32,0-1 32,41-1 0,-2-25 0,21 26 32,-1-53-64,1 27-32,-21-27-193,22 0-223,-23 0-513,3 0-1217,-21 0-3523</inkml:trace>
  <inkml:trace contextRef="#ctx0" brushRef="#br0" timeOffset="4953.2829">12088 16499 12043,'60'-26'1025,"-60"-1"-769,0 2 961,-20 25-384,20-27 96,-40 0-353,20 27-415,-19 0-129,-1 0-32,-1 27 0,23 0 0,-22 25-32,19 1 32,21 0-32,0-1 32,0-24 32,21 24 0,19-25-32,-22-2 0,23-25-193,-1 0-639,-1 0-1699,-19 0-4355</inkml:trace>
  <inkml:trace contextRef="#ctx0" brushRef="#br0" timeOffset="5084.2906">12009 16631 5381,'-61'0'6662,"43"0"-5253,18 0-384,0 0 0,18-26-448,3 26-385,19 0-224,19 0-449,-19 0-1184,19 0-2371</inkml:trace>
  <inkml:trace contextRef="#ctx0" brushRef="#br0" timeOffset="5322.3042">12465 16127 14541,'0'-25'641,"0"25"-577,-19 0 1473,19 53 1,0-26-641,-20 26-673,20 26-32,0 1-288,0-1 64,0 27-320,20-26-225,-20-28-288,19 28-32,1-28-96,0-24-736,-20-2-2115,20-26-5861</inkml:trace>
  <inkml:trace contextRef="#ctx0" brushRef="#br0" timeOffset="5560.318">12604 16127 3939,'0'-52'11627,"0"52"-11755,0 0 192,20 0 289,-20 27 511,21-2-415,-3 30-321,2-2-64,-20 26-32,20-26 0,-20 53 0,0-53-96,0 26-160,0 1-161,0-27 1,0-28 96,0 3-1,0-1-671,21-27-1603,-21 25-3106</inkml:trace>
  <inkml:trace contextRef="#ctx0" brushRef="#br0" timeOffset="5905.3371">12446 16127 17232,'-60'-25'288,"40"25"-416,1-27 192,38 27 192,1-25 545,0 25-224,39 0-417,1 0-256,-1 0 0,20 25-193,-18 27 193,-23 3-288,3-2 192,-1-1 64,-20 2 160,-20-1 64,-20-1 128,0-25 128,-20-1 353,1 1-193,19 0-255,-21-27-161,21 26-64,2 0 64,18-26 64,18 26-128,22 28-64,1-28 0,-2 1-481,21-2-191,-21 3-321,21-1-769,-21-2-1569,1-25-3139</inkml:trace>
  <inkml:trace contextRef="#ctx0" brushRef="#br0" timeOffset="6331.3621">13220 16209 11659,'0'-82'2722,"0"57"-2145,0-2 223,-20 2-319,-1-2 31,3 27-480,-2 0-64,-21 0 64,21 27-64,2-2 0,-3 27 0,21-24-32,0-1 96,21 0 0,-21-1 32,18-26 97,2 0 31,21 0 32,-21-26 32,-2-28 161,3 26-353,-21-24 352,20 0-672,-20-2 512,0 2-448,-20-2 128,-1 28-32,3-26 32,-2 25 96,20 27 64,-20 0 160,20 27 192,0-2 225,20 28 0,0 1-129,-2 24-288,23-23-159,-1-3-1,-1 1-96,-19 1-225,20-28-543,-21 0-802,1 0-2626</inkml:trace>
  <inkml:trace contextRef="#ctx0" brushRef="#br0" timeOffset="7009.4004">15125 16235 10121,'0'0'384,"-20"0"-352,1 0 225,-1 0 319,-20 0 97,20 26-193,-19 0-223,19 1 63,-20 26 128,21-26-320,19 25-31,-20-25-1,20 26 224,20-53 256,-1 27 193,1-27 0,20 0-160,-1-27-65,1 0-384,-20-26 609,19 28-225,-39-55-223,20 26-321,-20 2-64,0-28-257,-20 0-191,20 0-97,-19 2 385,-21-2 288,20 28 192,0 25-192,20 27-32,0 0 289,-19 27 191,19-2-95,19 28-65,1 27 0,0 0-63,20-28-161,-1 28-64,1 0 32,-1-28-32,1 2 0,-19-28-288,19 28-193,-21-29-383,1-25-546,0 27-1408,-20-27-5574</inkml:trace>
  <inkml:trace contextRef="#ctx0" brushRef="#br0" timeOffset="7564.4326">15720 15995 9032,'-99'-26'4260,"60"0"-3459,-1 0-96,20 26-65,1-27 801,-1 27-351,0 0-738,20 0 32,0 27 417,20-27-192,0 52-65,-1-26-63,21 2-97,19-1 64,-18-2-159,17 2-1,3-27-32,-2 25-352,-19 3 384,-1-28-224,1 27-32,-20-27 129,1 27-161,-21-27 224,0 26 32,-21-26-128,1 26 32,0 0 32,-19 1-63,-1 0-97,0-1 0,21-26-128,-21 27-1,20-27-511,-1 27-385,3-27-384,-2 25-417,20-25-384,0 27-1698,20-27-4740</inkml:trace>
  <inkml:trace contextRef="#ctx0" brushRef="#br0" timeOffset="7760.4431">15979 16367 10537,'39'0'513,"-19"-26"672,0 26 833,-20 0-641,0 0-832,0 26 63,-20-26 129,0 27 32,2 0-449,-23-2-192,1 2-64,21-1-96,-21 1-160,20 0-449,0-1-608,20-26-1057,0 26-2082</inkml:trace>
  <inkml:trace contextRef="#ctx0" brushRef="#br0" timeOffset="8141.4656">16277 16023 13644,'0'-28'321,"-20"28"-161,20-26 1057,20 26-96,0 0-640,0 0-353,19 26-96,-19 2 32,21-1 32,-23-2-64,2 2 0,0 26 32,-20 1 0,-20-28-64,0 26 64,-19 2-32,19-1 320,0-1 33,0-25 95,20-1 129,-19 1-1,38-27-127,-19 27-289,40-27-160,1 26-32,-3-26-256,3 26-641,18-26-929,-19 0-2722</inkml:trace>
  <inkml:trace contextRef="#ctx0" brushRef="#br0" timeOffset="8488.4849">17091 16631 17264,'20'28'801,"-20"-28"-1154,0 26 129,0-26-481,-20 0-3266</inkml:trace>
  <inkml:trace contextRef="#ctx0" brushRef="#br0" timeOffset="17630.0084">4902 15625 11146,'-20'53'256,"20"-53"225,-20 27 1409,20-1-609,0 1-609,0 0-415,0 25-193,0 1-64,20 26 0,-20-25 0,20 25-225,-20-26-191,20 1-225,-1-28-223,-19 26-578,20-25-1280,-20-27-802</inkml:trace>
  <inkml:trace contextRef="#ctx0" brushRef="#br0" timeOffset="17910.0244">4704 15969 11434,'-41'0'1217,"21"0"-672,20 0-33,0-26 738,20 26-129,1-26-481,-1-1-447,18 0-129,-17 1 0,19-26 0,-1 25-32,-19 0-64,20 1 0,-20 26-96,-20 0-33,19-27 1,-19 27 64,20 27 96,-20-27-32,20 26-32,-20-26-32,20 27-32,1 0-160,-3-2-930,-18 2-1632,20-1-4870</inkml:trace>
  <inkml:trace contextRef="#ctx0" brushRef="#br0" timeOffset="45053.5769">11175 4152 11659,'-20'0'5861,"0"0"-5060,20-26-673,20 0 128,20-2 65,0-24 191,19-28 129,0 2-449,2-29 0,-2 27-96,1-25 96,-1-1-288,-19 26 32,-1 27-577,-19 1-127,-20-1-578,0 26-1440,-20 27-4549</inkml:trace>
  <inkml:trace contextRef="#ctx0" brushRef="#br0" timeOffset="45342.5923">11096 3648 12844,'0'0'-160,"0"0"-161,0 27 385,0 1 160,0 24-63,0 28 127,0-1-64,0 1 321,0-2 255,-20-24 129,20-1-32,20-26 64,0-1 96,19 1-64,21-27-224,-1 0-225,2-27-223,-3 1-225,1-28-577,2 28-1377,-22 0-1793,1-2-11594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28:46.7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2560 3860 384,'0'0'320,"0"0"129,0 0-65,0 0-288,0-26-96,0 26-64,0 0-160,0 0 128,0 0 0,0 0 64,0 0 64,0 26 288,0-26 385,-21 0 288,21 0-225,0 0 193,0 0-192,-20 0 192,20 0 384,0 0-32,0 0-31,0 0-290,0 0-95,0 0-256,0 0-33,0 0-127,0 0-129,0 0-63,0 0-65,20 0-32,1 0 0,-1 0-64,-20 0 64,39 0-31,-19 0 31,20-26-128,-1 26-32,1 0-32,19 0 0,-19 26 32,19-26-64,22 0 32,-22 0-64,20 0 32,20 0-96,0-26 128,0 26-96,1 0-129,-21 0 97,20 0 32,-18 0 96,18 0-32,-20 0 0,0 0 32,20 0-32,-20 0-128,2-27 32,-2 27 32,0 0 64,-20-25-32,-19 25-321,-20-27-480,1 27-704,-21 0-769,0 0-2947</inkml:trace>
  <inkml:trace contextRef="#ctx0" brushRef="#br0" timeOffset="3752.2145">7066 1980 3235,'0'0'1217,"0"0"-833,0 0-288,0 0-32,0 0-128,0-26-160,0 26-289,19-27-511,-19 27-578,0-27 65</inkml:trace>
  <inkml:trace contextRef="#ctx0" brushRef="#br0" timeOffset="4032.2307">7026 1954 3010,'-20'26'2178,"0"-26"225,20 26 319,0-26-255,-20 0-610,20 0-447,0 0-289,0 0-417,0 0-95,0 0 160,20 0-33,0 0-159,20 0-161,19 0 1,20 0-161,2-26-96,18 0-32,0-1-192,-20 27 160,21-27-224,-21 27 64,-20-26-224,1 26-257,-20 0-223,-21 0-321,1 0-1506,-20 0-7398</inkml:trace>
  <inkml:trace contextRef="#ctx0" brushRef="#br0" timeOffset="4877.2781">8296 1715 15502,'0'0'192,"20"0"833,0 0-288,0-27-577,0 27-64,-1-25 64,21 25-128,1 0-64,-3-28-96,3 28-192,-2 0-289,1-27-480,-20 2-1121,0-2-2210</inkml:trace>
  <inkml:trace contextRef="#ctx0" brushRef="#br0" timeOffset="5085.2906">8494 1318 8359,'0'0'2275,"0"0"-2756,0 26 865,0-26 802,20 27 191,-20 25-704,21 1-481,-21 2-64,20 22-128,0 3-224,-1-26-257,1 26-416,-20-28-672,20 1-1826</inkml:trace>
  <inkml:trace contextRef="#ctx0" brushRef="#br0" timeOffset="5467.3127">8634 1238 17584,'20'26'-833,"0"-26"833,0 27 32,-20 26 0,19 1 32,1 24-64,0 2-192,-20-1 96,20 28-64,-20-27-32,0-28 160,21 1 64,-21-26-32,0-1 224,0 0 192,0-26-512,0-26 0,0 0-96,0-1 0,0-26 32,0 1 128,18 25 448,2-26 577,0 26-480,1 27-97,-1 0-32,-2 0-63,3 27-225,-21-2 96,20 30-160,0-3-448,0-26-545,-20 28-1217,19-28-3460</inkml:trace>
  <inkml:trace contextRef="#ctx0" brushRef="#br0" timeOffset="5813.3325">9091 1874 15662,'0'26'-1313,"19"-26"1441,-19 0 193,20 0 127,0 0 641,0-26-673,0-1-288,-1 2-31,1-2-1,-20 27 0,0-28-224,0 3-161,0 25-255,-20-27 63,1 27 257,-1 0 128,0 27 32,20-2-32,-20 3 160,20 24 192,0-25 385,20 26 128,0-26-161,0-1-191,19 0-97,1 0-32,19-26-32,-18 0-256,-3 0-256,3-26-737,-21 0-1281,0 0-6342</inkml:trace>
  <inkml:trace contextRef="#ctx0" brushRef="#br0" timeOffset="6283.3594">9448 1688 14093,'0'27'1601,"0"-27"-1440,0 0 319,0 0 129,20-27 383,0 27-319,19-25-609,1-3 0,-20 28-32,19-27-416,-19 27-449,0-25-1025,1 25-1761,-1 0-2403</inkml:trace>
  <inkml:trace contextRef="#ctx0" brushRef="#br0" timeOffset="6506.3722">9508 1318 14830,'0'0'608,"0"0"-544,0 0 64,0 0 417,0 0 608,19 26-769,-19 1-224,20 25-96,0 1 97,0 27-322,0-28-159,-1 28-352,1-26-450,0-29-671,1 30-1731,-1-30-6629</inkml:trace>
  <inkml:trace contextRef="#ctx0" brushRef="#br0" timeOffset="6917.3957">9944 1715 11466,'0'-27'64,"0"2"1346,0 25-385,-20-28-545,20 28 97,-19 0-129,-1 28 65,0-28-1,0 25-320,0 29-64,1-29-31,19 30-33,0-30 32,19 2 0,1 26 32,0-53-32,0 27-32,19-27-96,-19 0 0,0-27 32,20 0 96,-40 1-32,19-26 0,-19 25 160,0-1 161,0 3 31,-19 25-160,19 0-320,0-27 0,0 27 0,0 27 128,0-2-64,0 3-32,19-1-320,1-2-193,0 2-608,21-1-1153,-23-26-3876</inkml:trace>
  <inkml:trace contextRef="#ctx0" brushRef="#br0" timeOffset="7213.4126">10221 1131 14958,'-18'-25'-32,"-2"25"544,20 0-480,0 0 385,-21 0 287,21 53-287,0-26-65,0 51 224,0-24-95,0-1-193,21 26-224,-1-26 128,-2 27-192,3-28-256,19 1-160,-20 1-577,19-1-897,-19-53-2466</inkml:trace>
  <inkml:trace contextRef="#ctx0" brushRef="#br0" timeOffset="7531.4301">10440 1318 14541,'0'0'224,"0"0"513,0 0-192,0 0-193,0 0 321,0 0-193,0 26-192,20 1 161,-20 0-257,20 25-64,0-26-64,-20 29-160,21-30-256,-21 27-449,18-25-801,2-27-1601,-20 28-5445</inkml:trace>
  <inkml:trace contextRef="#ctx0" brushRef="#br0" timeOffset="7782.4452">10480 1079 15694,'20'-25'1666,"-20"25"-2147,21 0 1058,-3 0-417,2 0 1250,21 25-642,-21 2-576,19 26-63,1 0-33,-20-1-96,19 2 64,-19-1 64,0 26-128,-20-26-128,20 0-97,-20-1-479,0 3-513,-20-30-2050,20 29-11243</inkml:trace>
  <inkml:trace contextRef="#ctx0" brushRef="#br0" timeOffset="8720.4987">6966 2855 13516,'-19'0'769,"19"0"192,0 0 32,0 0-353,0 0-223,19 0-353,1 25 288,20-25 161,19 28-161,2-2-64,18 0-95,20 28 159,-20-29-320,20 28 64,0-26-32,-20 0 0,2-1 32,-22 0-192,1 0-96,-21 2-449,1-2-95,-19-26-610,-3 26-575,-18-26-1763,0 0-6982</inkml:trace>
  <inkml:trace contextRef="#ctx0" brushRef="#br0" timeOffset="11678.6675">8634 2404 4932,'0'27'1538,"0"-27"-1090,0 0 289,0 0 192,0 0 896,20 0-607,-20 0-290,20 0-351,0-27-385,-1 27 0,21-26 0,1 26 33,17 0-65,1-27-160,22 27 32,-22-27 32,20 27-64,-19 0-32,-1-25 0,41 25-64,-1-27-128,0-1-33,20 28 65,1-25 32,-21 25-128,20 0 96,-1-28 95,2 28 1,-1-25 128,0 25 0,-19-26-32,-21 26-64,0-28 0,1 28 32,-21 0-96,-19 0-929,-21-26-801,1 26-2177</inkml:trace>
  <inkml:trace contextRef="#ctx0" brushRef="#br0" timeOffset="12637.7229">8415 3172 13100,'0'26'801,"0"-26"512,0 0-224,0-26-416,0 26-129,20 0-95,21 0-97,-23 0-288,23 0 32,-1 0-96,19 0 0,-19 0 64,-20 0-384,19 0-321,-19-26-192,-20 26-31,20 0-290,-20-27-1536,0 27-5382</inkml:trace>
  <inkml:trace contextRef="#ctx0" brushRef="#br0" timeOffset="12853.7352">8575 2934 4228,'0'26'4516,"0"-26"-4548,0 27 1089,0 0 352,19 25 129,-19 1-578,0 26-703,20 1-97,-20-27-128,0 27-64,20-53-224,-20 23-65,0-22-479,20-1-1186,-20-27-1602,0 0-3490</inkml:trace>
  <inkml:trace contextRef="#ctx0" brushRef="#br0" timeOffset="13236.7565">8713 2908 11530,'20'0'673,"-20"0"-865,20 26 384,-20-26 32,20 53 449,1-1-161,-21 28-319,18-1 63,-18 1-64,0-27-160,0 0 0,20 1 32,-20-29-32,20-25 0,-20 25 64,0-25 32,0-25 65,21 25-322,-21-25-287,20-29 64,-20 26 95,0-24 161,18 26 160,-18 0 321,21 26 416,-21 0-97,20 0-63,-20 0-257,20 0-288,-20 26-64,20 0-64,-20 1-352,0 26-897,19-26-1602,-19 0-1825</inkml:trace>
  <inkml:trace contextRef="#ctx0" brushRef="#br0" timeOffset="13553.7752">9091 3331 15342,'19'0'-416,"1"0"704,-20 0 0,20 0 417,0-27 256,0 27-577,-1-26 97,1 0-225,-20-2 0,0 2 0,0 0-224,-20 26-128,20-26-224,-19 26-128,-1 0-1,20 0 289,-20 26 64,20 0-32,0 0 96,0 2 32,0 24 0,20-25 64,19-2-64,-19-25-96,20 28-225,-19-28-447,17 0-962,-17-28-2754</inkml:trace>
  <inkml:trace contextRef="#ctx0" brushRef="#br0" timeOffset="13726.7852">9328 3172 14669,'21'0'641,"-21"0"-385,20 0 673,0 0-128,-2-26 0,3 26-353,-1 0-224,20 0-128,-20 0-96,-1 0-384,-19-27-577,20 27-576,-20 0-1442,0-27-3683</inkml:trace>
  <inkml:trace contextRef="#ctx0" brushRef="#br0" timeOffset="13899.795">9468 2880 10730,'20'54'512,"-20"-28"2083,0 1-610,20 25-319,-20-25-801,19 53-609,-19-28-160,20 2-128,-20-2-512,20-25-545,0 26-993,0-26-2435</inkml:trace>
  <inkml:trace contextRef="#ctx0" brushRef="#br0" timeOffset="14259.815">9745 3224 2626,'0'0'10378,"0"-26"-9706,0 26 225,0 0-1025,-20 26 64,20-26 64,-18 28 0,18-2 96,0 0-96,0 1 64,0-2 32,18 3 97,2-28-129,1 27-128,-1-27-97,0-27-31,-1 27 192,-19-28 64,0 3 64,0-2-96,0 27-96,0-26 64,0 0 32,-19 26 321,19-28 159,0 28-159,0 0-321,0 28 160,19-2 320,-19 0-159,20 1-161,20-2-192,-20-25-289,19 28-543,-19-28-1410,0 0-3204</inkml:trace>
  <inkml:trace contextRef="#ctx0" brushRef="#br0" timeOffset="14505.8297">10122 2748 16079,'-18'28'-513,"18"23"577,0-23 128,-21-3 609,21 29 128,0 26-609,0-28-63,21 1 31,-21 0-224,18-1-64,2 2-128,21-28-385,-21 1-351,19-2-1314,-19-25-3588</inkml:trace>
  <inkml:trace contextRef="#ctx0" brushRef="#br0" timeOffset="14772.8449">10321 2908 15983,'20'0'448,"0"0"-608,0 26 480,0-26-160,0 0 833,-1 26-448,1-26-385,0 27-224,-20 0-32,0-2 288,0 2-192,-20-1 160,0 28 96,20-28-288,0-26-32,0 26 160,0-26 97,20 26-193,0-26-129,0 0-479,19-26-449,-19 26-1506,1-26-2433</inkml:trace>
  <inkml:trace contextRef="#ctx0" brushRef="#br0" timeOffset="14996.8572">10559 2722 15726,'21'0'417,"-21"0"-353,20 26 480,0 2 289,19 23 128,1-23-416,19 25-225,-19-27 0,-1 27-160,1-1-64,-20 28 1,-20-27-33,20-1 0,-40 28-96,20-28-289,-20 3-447,0-28-1058,-19 23-3811</inkml:trace>
  <inkml:trace contextRef="#ctx0" brushRef="#br0" timeOffset="15767.9017">6927 5371 11050,'0'-27'993,"0"27"929,0 0-385,0 0-256,0 0 97,20 0-578,-20 0 225,39 0 32,1 0-512,0 27-65,40-27 97,-1 0-193,20 0-31,0 0-1,0 27-320,-20-27 32,21 0-64,-21 26-64,-19-26-96,-1 0-353,-19 0 33,-20 0-289,1 0-512,-21 0-353,-21 0-608,1 0-4132</inkml:trace>
  <inkml:trace contextRef="#ctx0" brushRef="#br0" timeOffset="16272.9308">8316 5371 6726,'-20'0'8520,"20"0"-8328,0 0 449,0 0-513,20 0 833,0 0 352,20 0-736,-21 0-385,21 0-160,1 0-64,-23 0-257,23 0-415,-21 0-577,0 0-962,-20 0-1280,19-27-1730</inkml:trace>
  <inkml:trace contextRef="#ctx0" brushRef="#br0" timeOffset="16460.9415">8395 5212 12748,'0'0'576,"20"26"-576,-20-26 641,20 53 352,1-26 0,17 26-673,-18-26-256,1 53 0,-1-27-96,0-1-224,-1-25-417,1 26-704,0-26-1154,-20-27-2786</inkml:trace>
  <inkml:trace contextRef="#ctx0" brushRef="#br0" timeOffset="16828.9626">8594 5054 13068,'40'52'608,"-20"-24"1,0 50-32,19-24-97,-19 24 97,0 2-289,0-26-224,-20 24-128,21-24-64,-21-1 32,0-26 96,0-27 64,18 25-256,-18-25 224,0-25-289,0-2-223,0 0 224,-18 1-65,18-28-191,0 29 320,18-3 576,-18 28 385,20 0 352,0 0-96,1 0-449,-21 28 33,20-3-193,-2 29-224,3-28-95,-21 28-97,20-29-385,0 2-640,0-1-640,-1-26-1667,-19 0-6757</inkml:trace>
  <inkml:trace contextRef="#ctx0" brushRef="#br0" timeOffset="17138.9803">9071 5610 5733,'0'26'10186,"0"-26"-10891,20 0 1089,-1 0-31,1-26 415,0-1-31,0 27-609,0-27-32,-1 2 64,-19-3-64,0 3-96,0-3 0,-19 28-224,-1-26-128,0 26 160,-20 0 96,21 26 96,-1 2 32,20-3 32,-20 28 32,40-26 0,-20 26 128,20-26-64,19 0-64,1-27 65,-1 0-226,21 0-319,-21 0-481,2-27-1569,-21 27-3652</inkml:trace>
  <inkml:trace contextRef="#ctx0" brushRef="#br0" timeOffset="17383.9943">9448 5424 11370,'-20'0'2659,"20"0"-1923,0 0 129,20-26 0,0 26 448,0 0-640,19 0-449,1 0-160,-20-27-64,19 27-352,-19-27-641,0 27-2018,-20-26-6726</inkml:trace>
  <inkml:trace contextRef="#ctx0" brushRef="#br0" timeOffset="17571.005">9488 5106 13773,'0'53'1057,"20"0"992,-20 1-607,19-2-161,-19 28-352,20 0-705,0-27-192,-20 26-480,20-26-609,19-26-673,-19 25-2017,0-52-6087</inkml:trace>
  <inkml:trace contextRef="#ctx0" brushRef="#br0" timeOffset="17917.0248">9845 5478 14862,'-20'0'384,"1"0"257,-1 0-225,0 25 32,-1 3 225,21-3-577,-20 29-64,20-28-64,20 1-128,1 0-160,-1-27-1,0 0 129,19 0-32,-19 0-32,0-27 128,0 0 128,-20 1 32,0-28 64,0 29-96,0 25 64,0-28 224,-20 28 64,20 0 65,-20 28 31,20-3 97,0 2 31,0 0-31,20-1-193,19 1-160,1 0-128,-20-27-224,19 0-352,1 0-673,-20 0-1474,1 0-9865</inkml:trace>
  <inkml:trace contextRef="#ctx0" brushRef="#br0" timeOffset="18386.0514">10242 5159 10249,'0'-53'0,"0"26"801,0 2 544,0-2 353,0 0-161,0 1-768,-21 26 0,21 0-225,-18 0-512,-2 26 32,-1 1 161,21 25 191,-20 28-96,20-1 1,20-26-161,1 27-96,-1-1-128,19-26-128,1 0-641,-1-26-609,1 0-1440,-20-27-5702</inkml:trace>
  <inkml:trace contextRef="#ctx0" brushRef="#br0" timeOffset="18696.0694">10460 5424 9993,'0'79'2498,"0"-51"-2466,0-3 32,20 2-32,-20 0 161,0-27 287,0 0-160,0 0 161,0-27-385,0 0-320,20 2 0,-20-3 159,21-25-63,-21 27-64,18 0 416,2-1 545,1 27 416,-1 0 64,0 0-320,-20 27-64,18-1-384,-18 28-129,21-1-160,-21-28-160,20 29-224,0-28-801,0 1-1057,-20 0-2883</inkml:trace>
  <inkml:trace contextRef="#ctx0" brushRef="#br0" timeOffset="18899.081">10818 5318 7815,'0'26'10410,"19"-26"-10506,1 0 1345,0 0-160,20 0-96,-21 0-289,21 0-543,1-26-161,-23 26-257,2 0-896,1 0-704,-21-27-1090,0 27-4068</inkml:trace>
  <inkml:trace contextRef="#ctx0" brushRef="#br0" timeOffset="19107.0928">10936 5159 13516,'0'53'929,"20"-27"256,-20 2 64,20-3-127,-20 28-418,0 1-544,21-28-256,-21 28-160,20-1-417,-2-28-864,2 2-673,1 0-929,-1-27-1506</inkml:trace>
  <inkml:trace contextRef="#ctx0" brushRef="#br0" timeOffset="19325.1054">11353 5134 16591,'20'78'321,"-20"-52"63,20 2 192,-20 24 129,0-26 64,0 1-641,0 0-96,21-1-288,-21 0-321,0 2-640,0-28-1025,20 25-2018</inkml:trace>
  <inkml:trace contextRef="#ctx0" brushRef="#br0" timeOffset="19562.1188">11434 4867 15214,'18'0'320,"23"0"-96,-1 28 673,-1 24 256,1-25 737,19 26-833,-19 26-833,-1-26-160,1 26 65,-20 1-97,1-27-32,-21 26-97,0-26-543,0 0-289,-41 1-352,21-1-2595</inkml:trace>
  <inkml:trace contextRef="#ctx0" brushRef="#br0" timeOffset="31133.7808">13576 7808 3395,'0'0'576,"0"0"289,0 0 256,0 0 128,0-26 417,0 26-705,20 0-385,-20 0-287,0 0 95,0 0 64,21 0 1,-21 0-1,20 0-256,0 26 1,19-26-1,1 0-96,0 0 0,-1 0-64,22-26 0,-23 26 0,23 0-32,-2 0 0,0-26 0,21 26 32,-21 0-64,0 0 32,22 0-32,-22 0 32,20 0-32,1-26 64,-1 26-64,0 0 64,21 0 0,-21 0-32,20 0 0,0 0 0,0 0 0,1 0 0,-1 0 0,0 0-32,20 0-32,1 0 64,-1 0 0,1 0 64,17 0 64,-17-27 225,-1 27-1,1 0 128,18-27 353,-19 27-192,21 0-193,-21 0-192,19 0-95,-19 0-65,1 0 64,-1 0-128,-20 0 0,0 27 0,-19-27-32,-1 0-96,-19 0-193,-1 0-543,-19 0-834,-1 0-1249,-19 0-1953</inkml:trace>
  <inkml:trace contextRef="#ctx0" brushRef="#br0" timeOffset="38202.1849">6391 7835 7046,'-21'0'1217,"21"0"-128,0 0 513,0 0 384,-18 0-385,18 0-384,0 0-288,0 0-320,0 0-289,0 0-96,18 0 33,-18 0 31,21 0 0,-1 0 65,20 0-161,-1 0-64,21 0-64,-1 0-32,20 0-96,20 0 128,-20 27-32,21-27 0,0 0-32,0 0 32,-1 0-32,-20 0-64,20 0 0,-20 0-64,-20-27-289,-19 27-223,1 0-33,-23 0-928,-18 0-2499</inkml:trace>
  <inkml:trace contextRef="#ctx0" brushRef="#br0" timeOffset="39638.2663">4346 9875 5477,'0'0'192,"0"0"160,0 0 1602,0 0 64,0 0-897,0 0-288,0 0 32,20 0-1,-20 0-63,0 0-64,20 0-225,-20 0-127,20-26-161,-1 26-128,21 0 0,-20 0 0,0 0 0,19 0-32,1-28-96,-19 28 64,17 0 0,3 0 32,-21 0-64,18 0 0,3 28 0,-1-28 0,-21 0 0,21 0-96,-20 0 192,0 26-96,19-26 0,-19 0-64,0 25 64,19-25 0,-19 0-32,0 28-64,1-28 160,17 0-64,3 0 32,18 27-32,-19-27-32,19 0 64,1 0 64,-1 0-31,-18 0-65,17 0 32,-17 26 32,-1-26-32,-1 0 64,1 27-64,-1-27 0,21 0 0,-21 27-32,-19-27 0,21 0 0,-3 25 0,-18-25 0,1 0 32,-1 0-32,0 27 0,-20-27 0,19 0 0,-19 0 0,0 0-32,0 0 32,0 0-224,0 0-641,0 0-1441,0 26-2307</inkml:trace>
  <inkml:trace contextRef="#ctx0" brushRef="#br0" timeOffset="41333.3642">7780 9849 9224,'0'0'1506,"0"0"-289,0 0-513,0 0 193,0 0 481,0 0-449,0 0-673,0 0-128,0 0 128,20 0 32,-20 0 97,20 0-129,0 0-96,0 0-128,19 0 64,-19 0-96,20 0 32,-19 0-32,17 0-192,3 0 352,-3 0-64,23 0-96,-22 26 32,41-26-32,-21 0 0,0-26 129,22 26-514,-2 0 705,-20 0-255,21 0-98,-1 0 130,-20 0-65,20 0-32,2 0-32,-22 0 64,20 0-32,0 0 32,-19 0-32,-1 0 32,20 0-32,-18 0 96,-21 0-96,39 0 128,-20 0 160,2 0-160,-2 26 64,0-26 1,1 0-161,19 0-32,-20 25 32,1-25 0,-1 0 0,2 28-64,18-28 128,-20 0-32,21 0-32,-21 0 64,20 0 0,-18 0 96,18 0-96,0 0 32,-20 0 1,21 0 31,-21 0-96,20 0-64,1 0 64,0 0-96,19-28 32,-20 28 32,1 0-32,-20 0 0,19-25 32,0 25 0,0 0-32,0 0 0,2 0 0,-2 0-64,20 0 128,-20-26-96,0 26 96,21 0-160,-20 0 160,-21-28-64,20 28 0,0 0 32,2-25-64,-2 25-32,-20 0 128,21 0-32,-21 0-32,20 0 0,0-28-32,-18 28 64,18 0-32,-20 0 0,1 0-32,19 0 32,-20 0-32,2 28 64,-2-28-32,1 0 0,-1 0 32,-19 25-96,19-25 96,-18 0 0,-3 0 0,3 0-32,18 0 64,-19 0-128,-20 0 128,19 0-64,-19 0 0,0 0 0,0 0 0,0 0 0,-20 0 0,0 0 96,0 0-64,0 0 96,0 0-128,0 0-64,0 0 64,0 0-96,0 0-576,0 0-546,-20 0-479,20 28-1250,0-28-2466</inkml:trace>
  <inkml:trace contextRef="#ctx0" brushRef="#br0" timeOffset="43886.5102">8893 7888 3747,'0'-26'1153,"0"26"0,0 0 449,18 0 576,-18 0 96,0 0-993,0 0-480,0 0-128,0 0-1,-18 0-31,18 0 160,0 0-193,0 0-127,0 0-193,0 0-128,0 0-32,0 0-32,0 0-64,0 0 128,0 0-224,0 0-32,0 0 192,18 0-96,-18 0 64,21 0-32,-1 0 97,0 0-1,19 0 0,1 0-32,0 0-32,-1 0-32,21-27-32,-1 27 0,20 0 0,0 0 0,2 0 0,-2 0 32,20 0-64,1 0-32,-1 0 64,20 0 0,1-27 0,-3 27 160,3 0-256,-1-26 192,1 26 0,-1 0-32,-20 0 64,20-26-32,-19 26 33,-1 0-193,0 0 128,0 0 0,-20 0 32,-38 0-32,-2 0-64,1 0 0,-20 0-128,-1 0-1154,-19 0-1152,-19 0-5221</inkml:trace>
  <inkml:trace contextRef="#ctx0" brushRef="#br0" timeOffset="46122.6375">4406 11756 6181,'-20'0'1634,"20"0"-1922,0 0 192,0 0 544,20 27 1186,-20-27-65,19 0-736,1 0-193,0-27 1,0 27 96,19 0 192,-19 0-257,20 0-287,-19 0-33,17 0-64,3 0-64,-1 0-31,19 0-33,0 0-32,1 0-96,-1 0 0,20 0 0,-18 0-32,18 0 0,0 0 32,0 0-32,1-27 64,20 27-64,-21 0 32,0 0 0,0 0 0,20-26-64,-18 26 64,-2 0-32,20 0 0,-20 0 64,20-26-96,-20 26 64,21 0-32,-20 0 0,19 0 0,1 0 64,-1 0 64,-20 0 0,20 0-31,-20 0-97,0 0 0,2 0 32,-2 0 0,0 0-32,0 0 0,0 26 32,2-26-64,-22 0 64,20 0 96,-19 0 224,-1 0-64,2 0 97,-23 0-33,3 0-128,-3 0 1,3 0-33,-21 0-96,19-26-64,-19 26-32,20 0 64,-20 0-128,-20 0 32,19 0 128,-19 0-192,20 0 64,-20 26-32,0-26-225,-20 0-447,20 0-578,-19 0-1376,-1 0-3684</inkml:trace>
  <inkml:trace contextRef="#ctx0" brushRef="#br0" timeOffset="48285.7607">10421 11889 9961,'0'0'641,"0"0"-641,0 0 32,0 0 448,0 0 993,0 0-95,0 0-642,19 0-95,-19 0-32,20 0-129,0 0 33,0-28-161,1 28-96,17 0-128,-17 0-224,19 0 577,-22-25-385,23 25-32,-1 0-64,19 0 0,-19 0 64,19 0-32,0 0-64,2 0 32,18 0 32,-20 0-64,21-27 64,-1 27 64,0 0-32,-18 0-32,-2-26 64,0 26-32,1 0-32,-1 0 32,1-27-96,19 27 32,-20 0 0,2 0 32,-2 0-32,1-27-64,-1 27 160,0 0-224,-19 0 64,19 0 32,-18 0-32,-1 27 32,-1-27 0,1 0 64,-1 0-128,1 0 192,19 0-96,-19 0 0,19 0-96,-19 0 64,19 0-32,2 27 128,-21-27-64,19 0 0,0 0-64,22 0 128,-22 0-128,-1 0 128,23 0-32,-22 0-32,0 0 0,1 0 0,-1 0 0,2 0 0,-2 0-32,1 0 64,-1 0-32,20 0 0,-18 0 0,-3 0 0,1 26 0,22-26 0,-22 0 0,0 0 0,1 0 0,19 0 96,-20 0-192,2 0 96,-2 0 0,21 0 0,-21 0-32,-19 0 0,19 27 64,0-27 0,2 0-96,-2 0 128,-19 0-64,39 0 64,-20 0-128,1 25 0,19-25 96,-18 0-96,-2 0 128,0 0-32,1 28 0,-21-28-96,21 0 0,-21 26 96,2-26-32,-1 0 0,-22 26 32,23-26-96,-21 0 64,19 27 32,1-27-32,-20 0-32,0 0 64,19 27-64,-19-27 64,0 0-128,19 0 192,1 26-192,1-26-128,-3 0 192,3 0-1,-1 0 98,19 27-65,-19-27 0,19 0 32,-18 0 32,17 0-64,1-27-64,2 27 96,-2 0-64,1 0 32,19 0 32,-20-26-32,22 26 0,-2 0 32,-20 0-64,20 0 0,1 0 96,-21 0-64,20 0 0,-18 0-32,18 0 0,0 0 96,0 0-64,0 0-64,-18 26 160,18-26-64,20 0 32,-20 0-32,20 27-64,-18-27 128,-2 0-128,0 0 64,0 0-64,-18 0 128,-3 0-96,3 0 128,-22 27-224,1-27 64,-1 0-64,-19 0-192,-20 0-321,20 0-736,-40 0-2051,0 0-7430</inkml:trace>
  <inkml:trace contextRef="#ctx0" brushRef="#br0" timeOffset="51813.963">4803 13691 11274,'-20'0'961,"20"-27"-32,0 27 160,0 0-480,0 0-449,20 0-96,0 27 224,-1-27-64,41 0-96,-1 0 1,40 0-65,1 0 0,19 0 128,20 0 128,20-27 0,0 27-31,20 0-129,19-27-64,0 27-32,1 0-32,-1-26 64,1 26-96,-1 0-32,-20 0 32,-18 0 32,-2 0-128,-38 0 0,-1 26 96,-40-26-96,0 0-192,-18 27-289,-2-27-576,-39 0-1890,0 0-7143</inkml:trace>
  <inkml:trace contextRef="#ctx0" brushRef="#br0" timeOffset="54063.0918">15503 14141 11498,'-40'0'1730,"40"0"-1282,0 0 674,0 0 767,0 0-415,20 0-1058,0 0-192,19-26-64,22 26-160,-2 0 97,20 0-65,0 0 32,40-27 0,0 27-96,1 0 96,-1 0 96,1 0 64,-3-27 96,3 27-63,-1-26-1,-20 0 0,21 0-32,-21-2 161,0 28-129,-40-26-192,2 26 32,-23 0-32,3 0-192,18 26 192,-19-26-224,0 28 64,19-2 32,0-26 160,1 26-160,-1 0 96,2-26 64,-22 0 32,1 0-160,0 0 32,-1 0 32,1-26-96,-20 26 128,-1 0-192,1-26-64,-20 26 0,20 0-545,-20-26-384,0 26-1249,-20-28-5510</inkml:trace>
  <inkml:trace contextRef="#ctx0" brushRef="#br0" timeOffset="57338.2791">7860 10405 32,'-20'-28'64,"20"28"0,-20-25 1345,20 25 705,-20 0-64,0 0-128,20 0-193,-19 0-447,-1 0-546,0 0-191,0 0-65,-1 0-95,3 0-129,-2 0-128,-21 0-128,3 0 0,-3 25 0,-18 30 0,19-30-32,0 29 0,-19-1 0,18 0 64,3 26-64,18 1 32,-1-1 64,1 1-64,20-2 32,20 2-128,1 0 128,19 0-32,-1-1-128,21 1-64,-1-27 128,20 26-129,0-26 65,2-1-32,18 2 32,-20-28 32,20-26 0,1 0 192,-1-26 288,0 0 417,-20-27 224,20-27-192,-20 1 0,-18-1-129,-2-26 33,-19 0-64,-20 1-129,-20-2-256,0 1-192,-40-26-31,0 26-1,-19 0 192,-20 27 192,-1 24 1,-19 3-193,19 26-288,21-1-96,0 27-128,-2 0-321,41 27-576,-19-1-288,19 1-1026,0 26-3042</inkml:trace>
  <inkml:trace contextRef="#ctx0" brushRef="#br0" timeOffset="58528.3476">8097 12365 9833,'-18'0'2786,"-2"-26"-2209,20 26-97,-20 0 706,-1-26 351,1 26-352,2 0-448,-23 0-289,1 0-159,-19 0-193,19 26-64,-19 0-96,19 26 96,-19 3-32,18-2-96,3 1 128,-3-2-96,1 28-1,21-2 65,-1-24-32,0 24 0,20 2 0,40 0 64,-21-1-64,41-24-64,-1 23-64,2-52-288,18 28 159,0-28-63,0-26 0,20 26-65,-18-26 33,18 0 160,-20 0 128,0-26 160,-20 0 192,2-28-32,-3-25-32,-37-1 193,19 1 63,-21-1 129,-19-25-289,-19 25-352,-21-25 32,-19-2 128,-2 2 32,2 51-64,-20 1-64,19 26-96,1 1-352,19 26-225,1 0-1441,-1 26-4548</inkml:trace>
  <inkml:trace contextRef="#ctx0" brushRef="#br0" timeOffset="63147.6114">11452 1371 14125,'0'0'416,"0"0"289,0 0-225,0 0-63,21-27 31,19 1-95,-1-1-33,21-26 128,19 1 161,20-28-225,-20 28-352,0-3 0,2 3-64,-22 0-224,-19 24-289,-1 1-415,-19 2-97,0 25-385,-20 0-2530</inkml:trace>
  <inkml:trace contextRef="#ctx0" brushRef="#br0" timeOffset="63472.63">11513 920 10794,'20'-53'1313,"-20"53"-993,0-27-31,0 27-193,0 27 96,0-27-256,0 53-96,-20-1 192,-20 3 352,19-3 609,-17 28 32,17-1-32,1-26-449,20 27-95,0-28 31,20 1-95,1 2-97,17-30-128,23 2 0,-2-2-96,1-25-480,19 0-513,0 0-1505,-20 0-2947</inkml:trace>
  <inkml:trace contextRef="#ctx0" brushRef="#br0" timeOffset="95888.4844">2201 6219 13516,'-18'-25'1153,"-2"25"33,20 0-322,0-27-223,0 27 128,0 0-161,0 0-223,0 0-321,-20 0-96,20 0 32,0 27 128,0 25 128,0 1-64,-21 26-32,21 1-224,0 0 32,-20 53 96,20-29-32,0 28 0,0 1-32,0-26 32,0-2-96,0-25 160,0-28-32,0 3-128,0 24 193,0 1-65,0-2-64,0 2 64,0-1 64,0-52 32,20 26-160,-20-53 128,21 27-64,-21-27 0,20 0 0,0 25 0,-2-25 64,3 28-128,19-28 64,-1 25-64,1-25 65,0 0-97,19 0-193,0 0 482,2 0-322,18 0-95,-20 0-64,21-25 224,-21-3-64,20 28 0,2-25 32,-2-2 32,20 27-64,-20-27 160,20 27-128,1-26 64,-1 26-64,0-27-32,-20 27 32,20-27-64,1 27 64,-1-26 0,0 26 32,0 0-32,0-26 96,1 26-64,-1 0 0,2 0 32,-22-26-32,20 26 0,0 0 0,0 0 32,21 0 0,-21-27-96,0 27 64,0 0 0,21 0 64,-21 0-64,0-27 32,0 27-96,1 0 96,-1-26-32,0 26 32,0 0-32,1 0 64,-1 0-96,-20 0 64,20 0-32,-20 0 0,20 0 0,-20 0-32,2 0 64,-2 0-64,0 0 0,0 0 96,2-27-64,-2 27 0,0 0-64,0-25 128,-18 25-32,18 0-64,-20 0 32,1 0 32,-1 0-32,1 25-32,-1-25-32,0 27 96,22-27 0,-22 26 0,0-26-64,21 0 32,-21 27 32,20-27-32,-18 0 0,-2 0 32,20 27-96,-19-27 96,19 0-32,-20 26 0,22-26 0,-22 26 32,20-26 96,0 0-192,20 0 64,-18 26 32,18-26-64,0 0 64,-20 0-32,20 0-32,1 0 64,-1 0-32,20 0-32,-20 0 32,21 0 64,-21 0-128,20 0 128,-1 0-128,2 0 64,-21 0 0,40 27 0,-19-27-64,-2 0 192,21 0-160,1 0 32,-2 0-32,-19 0 32,20 27 32,20-27-64,-20 0 96,1 0-96,-2 0 32,1 0 64,-1 0-64,2 0 0,-1 0 0,-1 0-32,2 0-96,-1 0 96,-1 0 32,2 0-192,-21 0 192,19 0-32,2 0 32,-1 0 64,-1 0-96,-18 0 64,19 0-64,-1 0 32,2 0 0,-1 0 64,-1 0-128,22 0 64,-22 0 0,1 0 0,19 0-64,-18 0 96,18-27-32,-18 27-32,-1 0 32,19 0 32,-18 0-32,-2 0 0,22 0 32,-21-27-96,19 27 64,-18 0 64,-2 0-160,21 0 32,-21 0 64,22 0 0,-22 27-32,22-27 32,-22 0-64,21 27 96,-19-27 0,-2 26-96,1-26 128,-1 27 0,2-27-32,-21 27-96,21-27 96,-2 25-32,-19-25 0,21 0 32,-22 0 0,21 28-64,-20-28-32,-19 0 64,19 0 64,-20 0-128,0 0 64,1 0 32,-21-28-289,0 28 482,0 0-257,-19-25-64,-1 25-1,-18-27 1,-1 27 96,-21-27-160,21 27 160,-40-26 0,20 26 96,-20-27-128,0 0 64,0 1-96,0 0 96,0 0-96,0-28 96,0 28 0,0-26-64,0-3 0,0 3 0,20-28 32,-20 1 32,0-1-32,19 27 0,-19-26 96,0-1 32,20 2-32,-20-2-128,0 1-64,20-1 64,0 0-64,0 28-64,-1-28 32,1 27-32,0 26 160,-20-26 32,20 27-64,-20 0-353,0 26 161,0-27-320,0 27-193,-20-27-32,0 27 353,0 0 256,-19-26 192,-1 26 96,-19 0 32,-1 0 96,-20 26-128,1-26 65,-40 27-129,0-27-32,-1 0-32,-18 27 0,-1-27-32,1 26 0,-22-26-32,21 0 64,-20 0-321,1 0 610,-1 0-450,0 0 193,-20 0 97,20 0-1,1 0 0,-21 0 32,20 0 0,0 0-128,-20 0 32,1 0-64,0 0-64,-21 0 0,20 0 0,0 0 0,-19 0 32,20 0 64,-21 0-64,21 0 32,-2 0 32,22 0-64,-20 0-128,-2 0 544,22 0-736,-21-26 704,20 26-672,-20 0 640,21 0-608,-2-27 608,-18 27-256,20 0 0,-2 0-64,2 0-32,-1 0-32,0 0-32,-19 0 96,18 0-96,-18 0 64,0 0 32,-2 0 32,2 0 0,-1 0-32,1 0 32,-2-27-64,2 27 32,0 0 0,-1 0 0,20 0 0,-20-26 32,1 26 32,-2 0 0,2 0 32,0-27 64,-1 27-96,20-25-64,-20 25 0,1-27 97,19 27 63,0-28-128,-19 3-32,18 25 32,-18-28-32,20 28 32,-2-26-96,-18 26 0,18 0 0,-18 0 0,20 0 64,-20-26-64,18 26 31,-18 0 66,18 0-33,-18 0 32,20 0-64,-2 0 32,2 0 32,-2-28 0,2 28-32,0 0 96,-2 0-32,2 0 32,-2 0 96,2 28-288,-2-28 192,2 0-128,-20 0 64,18 0 32,2 26-64,-2-26 32,-18 0-96,0 26 64,0-26 64,-2 28 64,1-3 32,1-25 65,19 28-33,-20-1-64,1-2 32,20-25-96,18 27 96,-19-1 0,21-26-256,-2 0 128,21 27-384,19-27-993,21 0-3460</inkml:trace>
  <inkml:trace contextRef="#ctx0" brushRef="#br1" timeOffset="97940.6019">7265 6563 6245,'18'-25'1089,"-18"25"-512,21 0 224,-21-27 192,0 0 480,-21 27 129,3-26-641,-2 26-321,0-27-159,-21 0-97,-18 27 96,0 0-255,-21 0-225,1 0-129,-20 0-95,-21 27-64,21 26 96,-20-26 96,19 53-32,1-28 96,20 1 32,0 26 0,0 1 0,18 0-32,23 25 32,-3-25 64,21-1 96,40 29-64,1-4-32,37-24-64,22 0-160,19-1-129,20-26-95,21 0-160,-1-1 95,19 2 193,-18-28-64,-2 28 224,22-54 96,-23 25 64,-17-25 224,19-25 320,-19-2 97,-21-26 160,20-1 32,-40-24-289,-20 24-159,2-51-193,-22 25-192,1-52-96,-40 25-320,0-51-129,-20 26-63,-21 0 159,-17-2 449,-22 54 449,-19 2-129,-20-2 97,-1 53-33,-19 0-31,21 27-321,-1 0-673,20 0-2210,-1 27-10729</inkml:trace>
  <inkml:trace contextRef="#ctx0" brushRef="#br1" timeOffset="99057.6658">10183 6643 6630,'38'0'1025,"-38"-27"288,21 27 128,-21-25 129,0-3-33,-21 3-480,3-2-384,-23 27-417,-17-27-224,-23 27-32,2-26-128,-20 26 128,-21 26-160,21-26 128,-19 27-32,-1 0 32,-1-2-32,1 28-32,0-26 96,-1 26 64,3 26 128,17-24 32,20 22-32,21 4 0,-2-29-95,23 28 31,17-26-192,21-2 160,0 29-64,41-29 0,-3 28 32,23-1-64,18-26-64,20-1-353,0 28-159,21-27 95,18-27 193,1 27 0,19 0-64,2 1-161,18-29 97,1 3 288,19-28 416,1 25 609,1-25 96,-2-25-321,0-3-159,-19 3-417,-40-29-96,-1 1-32,-18 0 64,-21 1-64,0-28 32,-40 1 0,1-26 96,-21-2-32,2-26-32,-41 27 64,-21 0 288,-17 27 257,-23-1-417,-18 0 161,-20 1-65,-20 26 0,-19 1-96,-42-1-63,1 26-161,1-26 0,0 53-545,-21 0-992,40 0-2595</inkml:trace>
  <inkml:trace contextRef="#ctx0" brushRef="#br1" timeOffset="111967.4037">7304 8392 9160,'20'0'32,"-20"0"-32,20 0 64,-20 0 32,0 0 1025,20 0 289,-20 0-738,0 0-191,0 0-33,0 26-31,19 27-1,-19 0-64,0 26-95,0 2-33,0-2-64,20 26-64,-20-25 32,0 26 64,0 0 1,0 1-1,0-29 0,0 1 32,20 1 0,-20-1 1,0-26 127,0 27-128,0-28 64,0 1-256,0-25 65,0-2 31,20-1-128,-20-25 32,20 28 64,-1-28 0,-19 0-96,20 0 64,20 0-64,-19 0 64,17 27-128,3-27 64,-3 0 64,3 0-96,38 0 64,-19 0 32,19 0-64,0 26-32,21-26 32,19 0 96,-20 0-32,21 0 64,-1 27 64,0-27-192,19 0 97,-18 0-129,19 0-33,-21 27 130,22-27-33,-1 0-32,-20 0 64,19 25-32,2-25-32,-2 0 32,1 0 32,1 0-96,-2 27 32,2-27 0,-1 0 32,-21 0-32,21 0 0,1 0 32,-2 0 32,1 0-128,1 0 64,-2 0 0,-19 0-32,21 0 32,-2 0 32,-19 0-32,1-27 0,-1 27 32,0 0 96,-19 0-160,17 0 32,3 0 32,-21-25-32,20 25-32,-19 0 32,-1 0 0,0-27 0,0 27 0,-20 0 0,2 0 32,-22 0-64,1-27 64,-1 27-32,-18 0 0,-3 0 32,3-26 0,-21 26 0,-2-27-32,3 27 32,-1 0-64,-20-28 0,20 28-32,-20-25 64,20-1-32,-20-2 32,19 3 64,-19-30 0,20 3-64,0 26 32,-20-28 32,20 2-64,-20-28 0,20 27 32,-20 1-128,19-28 160,-19 27-64,0 0 32,20 1-96,-20-2 32,20 1 0,0 1-96,-20-1 160,20-1 0,-20 29 32,0-28-64,0 26 0,0 0 0,0 1 0,0 0-32,0-2 32,-20 3 0,20-3 32,-20 28-128,0-25 0,0 25 96,1-26 0,-21 26 0,0 0-32,-19 0 64,0 0-32,-2 0-32,-18 0 64,-20 0 0,0 0-32,-21 0-32,1 26 32,-39-26 0,-2 0-256,2 25 63,-20-25-159,-2 0 192,-18 0 0,-1 28 160,-20-28 32,2 0-96,-1 25 192,-1-25-128,1 28 0,-21-28 32,22 26 0,-22-26-32,20 0 32,1 0 32,19 0 64,-19 0-32,19 0-32,-19 0 128,19 0-192,1 0 97,-1 0-97,21 0 96,0 26-160,18-26 64,2 0 0,39 27-64,-1-27 96,21 27-129,20-27 1,0 26-448,39 1-673,1-2-2755</inkml:trace>
  <inkml:trace contextRef="#ctx0" brushRef="#br1" timeOffset="113605.4972">10302 10457 5797,'0'-52'4452,"19"24"-2530,-19 3-192,0 25-481,0 0-352,0 0-833,0 0-96,0 53 32,0-1 0,0 28 32,0 0-32,0 26 0,0 0 32,0 0 32,0 0 32,0 0 288,0 0 97,0 0-97,0-26-128,-19-2-128,19 2 1,0-28-97,0 2 0,19-28-64,-19 28 64,0-28 32,20 1-32,0-27 32,0 25 128,20-25-256,-1 28 128,22-28-64,-2 0 32,-1 0-64,23 0 32,18 0-96,0 0 64,1 0 32,18 0-32,1 0 0,0 0 32,21 0-64,-2 0 96,1 0-32,1 0-32,-2 0 96,22 0-96,-22 0 64,21 0 0,-21 0-32,22 26 0,-2-26 32,-18 26-64,18-26 32,1 27-32,-1-27 32,2 27 0,18-27 0,1 26 32,-1-26 32,2 0-160,-22 0 128,20 27-32,2-27 96,-2 0-96,1 0-96,-20 27 96,20-27 0,-1 0 32,-20 0-64,22 25-32,-22-25-160,2 0-97,-2 0 193,0 0 64,-18 27 96,-1-27 0,-1 0-64,-19 0 96,1 0-64,-1 0 32,-20 0-32,1 0-32,-21-27 32,0 27-32,-19-25 128,-1 25-96,-39-27 32,21 0 64,-41 1 0,18-1-64,-18 0-32,0-25 0,-18-1 0,-3 0 33,21-1 63,-40-26-128,40 28 64,-20-28 0,1 2-96,19-29 128,-20 0-128,20 2 32,0-2 64,0 3 96,-20 24-224,20-26 224,0 54-32,0-28-32,-20 53-128,20-26 0,0-1-128,0 29-129,0-2 161,0-26 128,-20 26-96,20 1 96,-19-1 64,-1 27 96,0-27 0,-20 27-64,1 0-32,-1 27 32,-40-27-256,1 0-64,-20 27-128,-20-27 31,-1 0 225,-38 0 32,-1 0 96,-40 26 0,21-26 0,-41 0 32,1 0-32,-21 0 0,2 0-32,-22 0 32,1-26 0,-19 26 0,18 0 32,-18 26 32,-1-26 0,19 0-32,-18 27 0,18-2 0,1-25 96,-1 28-32,22-28-63,-2 27 31,21-27 96,-1 0 192,41 0-288,0 0 0,20 0-32,18 0 64,0 25-224,41-25-224,0 27-353,40-27-448,19 27-1634,1-1-4131</inkml:trace>
  <inkml:trace contextRef="#ctx0" brushRef="#br1" timeOffset="114953.575">9944 12499 15374,'20'-27'577,"0"27"-257,0 0 64,19 0-352,-19 27 0,0 25 0,19 28 0,-19 0-192,-20 25-416,20 0-353,-20 2-96,21 0 416,-21-2 321,20-26 288,-20 27 416,0-26 449,18 0-192,-18-1-289,21-26-224,19 26-128,-1-24 32,1-30-64,20 2-32,-1-1-128,0 0-32,40 2 160,1-28 64,-1 26 64,20 0 128,21 0-63,-1-26-65,-1 0 0,22 27 32,-2-27-96,20 0 0,2 0 0,19 0 64,-21 0-64,20 0 0,21 0 0,-21 0-64,1 27 64,-1-27-32,21 0 0,-21 26 0,21-26 0,-2 0-32,2 27-32,-1-27 64,21 0 0,-2 0 32,-18 0-32,-1 0 0,-19 0 64,19 0 0,-39-27 64,19 27-64,-38 0 97,18 0 95,-18 0-160,-2 0-64,0-26-32,-18-1-32,-21 0 32,0 1-64,-40 0 96,21 0-96,-41-2 64,1 2 32,-21 0 32,1-1-64,0-26 0,-21 26-160,1-26-65,-20 1 65,0 25 96,0-26 96,0-1-96,0 2 64,0-28 64,0 2 0,0-2-32,20-27 64,-20 2 1,0 25-33,20-26 64,-20 26 64,0 2-128,0 24-64,0 1-96,0 0-32,0 1-64,0 25-97,0 0-127,0-1-32,0 3-1,-20-2 193,20 27 256,-20-26 96,0 26 96,-19 0 0,-1 0 65,1 0 63,-21 26-96,-19-26-96,0 0-96,-2 0-128,-18 0 32,-19 0-64,-1 0 32,-41-26 32,2 26 96,-21 0 0,0-26 32,0 26 0,-39-28 96,19 28-32,-19 0 0,1-26-96,-22 26 64,20 0-224,-19 0 0,0-26-128,0 26 32,-1 0 64,2 0 160,-2 0 64,0 0-64,2 0 160,-2 26-32,0-26-32,2 26 64,19 2 32,-1-2-31,0-26-33,1 26-32,19 1 64,1-2-96,20-25 0,-1 28-64,20-1 32,21-27 0,18 27-32,1-27-64,40 26-32,18-26-513,2 26-1601,39 2-7399</inkml:trace>
  <inkml:trace contextRef="#ctx0" brushRef="#br1" timeOffset="116375.6563">10976 15651 13388,'-20'-26'705,"0"-2"-513,20 28-352,0 28 64,20-2 32,-20 27 32,20 0-32,-20 53-193,21 0-159,-21 0 224,20-1 192,-20 2 0,0-27 64,0 0 224,0 25 545,18 0-224,-18 27-449,0-25-64,20 0-96,-20-29 0,21 29 0,-1-28 0,0 1 0,19-28-32,1 2 64,0-2-32,19-25 0,0-2 0,2 3-64,18-1 32,20-27-64,20 53 32,1-27 31,18 0-63,21 1 64,20 0 32,-1-27 0,20 26 32,1-26 97,19 27-65,1-27-32,20 27 0,-2-27 0,22 0-64,-2 0 64,22-27-32,-21 27 32,19-27-32,2 27-32,-1-26 32,-21-1-96,22 27-1,-22-27-191,1 1 96,1 0-128,-21-27 96,-20 26 159,-20-1 33,2 3 64,-42-28-32,0 27 0,-38-2 0,-21 2 32,-20 0-128,2 26-128,-43-26-64,3-1 256,-1 0 160,-21 1 288,-19-1 65,0-25 95,-19-1 1,-1-1-193,0 2 33,-1-28-33,1 0-128,-18 0-160,17-52-96,1 0 0,0-26 0,20-29 0,0 55 0,20 0 0,0 52-64,1-25 64,-3 25-224,2 1 224,-20-1-192,20 27-128,-20 27 31,21-27 33,-21 26 0,-21 1 32,21-1 128,-40 2-97,1 25 65,-21 0 32,1 25 192,-20-25 128,0 27-159,-41-1-33,21 1-64,-40 0 64,19-1 192,-18 0 64,-1-26-64,-19 26-64,-22-26-96,2 27-128,-21-27 32,-19 0 0,-1 27 0,2-27 64,-22 0 0,0 0-64,2-27 64,-22 27-32,21-27-96,0 1 96,-21 26 96,2-26 161,-2 26 159,2 0-128,-21 0 33,-1 26 63,22-26-192,-2 26-96,22-26-160,-2 0-192,41 0-128,-1 27 127,41-27 161,-2 0 64,22 0 32,19 27-64,0-1-416,39 1-1506,0 26-4773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3609 10794,'0'0'1761,"0"-27"-1280,0 27 448,0 0 224,0 0-160,0 0-225,0 0-511,0 0-129,0 0 96,0 27-64,0 1 289,0-3-193,0 28-64,0-27-96,-19 28-32,19-2 192,0-25-191,-20 26-226,20-26 225,0 25-32,0-24-320,0-28-352,0 25-417,0-25-577,0 0-864,0 0-3396</inkml:trace>
  <inkml:trace contextRef="#ctx0" brushRef="#br0" timeOffset="398.0228">10638 3769 2466,'0'0'576,"0"0"1154,0 0 897,0 0-225,0 0-641,0 0-607,0 0-162,0 0-319,0 0-385,21 0-192,-1-28-31,0 2-65,0 0 0,19-1-97,-19 2-95,20-3 32,-21 1 64,1 2 96,-20 25 0,20 0 0,-20 0 96,0 0 192,0 25 225,0 2-257,0 1-256,20 24 32,-20-26-64,20-26-448,-1 26-1122,-19 2-3939</inkml:trace>
  <inkml:trace contextRef="#ctx0" brushRef="#br0" timeOffset="1919.1096">9687 4483 10826,'0'-26'480,"0"26"-384,0 0 417,-21 0-449,21 26 64,-20 1 64,20 26-128,0 1 0,0-29-96,0 28 32,20 1-32,1-28-32,-1 1 128,18-27 0,-17 0 0,19-27 0,-1 1 0,-19-1 1,-20-25-65,20-1 32,-20 25 0,0 2-64,0 0 32,0 26-32,-20 0-353,20 26 289,20 28 96,-20-1 96,0 26 64,20 26-96,-1-25-64,-19-1 0,20-26 0,-20 0 96,0 1 673,-20-28 512,1 0 97,-1 2-257,0-28-481,-20 0-191,21-28-385,-21 2-96,-1 0-256,23-2-353,-2-24-480,-1 25-1025,21-26-2467</inkml:trace>
  <inkml:trace contextRef="#ctx0" brushRef="#br0" timeOffset="2136.1221">10063 4537 16976,'20'0'1729,"1"0"-1953,-3 0 929,2 0-353,0 0-128,21 0-32,-23 0-416,23 0-833,-21 0-1121,0 0-1217,-1 26-4613</inkml:trace>
  <inkml:trace contextRef="#ctx0" brushRef="#br0" timeOffset="2266.1295">10183 4695 13708,'-21'54'225,"42"-54"-1,-21 26 32,38-26 32,-17 0 257,19 27-353,-1-27-1249,1 0-1473,0 0-5222</inkml:trace>
  <inkml:trace contextRef="#ctx0" brushRef="#br0" timeOffset="2475.1415">10699 4457 18257,'0'80'128,"0"-54"577,0 28-65,0 24-287,0-24-161,0-1-192,0-1-481,0-25-928,20 26-1057,-20-26-1923</inkml:trace>
  <inkml:trace contextRef="#ctx0" brushRef="#br0" timeOffset="3075.1759">13141 3609 7943,'20'-27'1826,"-20"27"-1282,0 0 1570,0 0-768,0 0-674,0 27 321,0 1-352,0-3-257,0 28-256,0 1-96,0-28-64,0 26-128,0-25-449,0 0-191,0-27-257,18 26-961,-18-26-3363</inkml:trace>
  <inkml:trace contextRef="#ctx0" brushRef="#br0" timeOffset="3361.1923">12962 3821 14349,'0'0'128,"0"0"257,19-26 383,1 0 97,0-2-288,-20 2-481,20 0-64,1-1 32,-3 2-96,2-3 32,1 1 32,-21 27 0,0-25 32,20 25 32,-20-27 0,0 27 64,0 0-128,20 27 160,-20-2 97,18 2-161,3 1-96,-1 24 32,0-26-96,19-26-449,-19 26-736,0-26-2306</inkml:trace>
  <inkml:trace contextRef="#ctx0" brushRef="#br0" timeOffset="4660.2666">12663 4483 9865,'0'0'1858,"-18"-26"-1538,18 26 353,0 0-321,0 0-320,0 0-128,0 26 32,0-26 64,0 27 0,0 0-32,0 25 64,0-24 0,0-3 0,18 3-32,2-28 64,0 25 0,1-25 160,-1 0 32,-2-25-192,3 25-64,-1-28-96,0 3-96,-20-3 32,20 28-513,-20-26-95,0 26 127,0 0-448,20 0 673,-20 54 512,0-29 224,0 28 96,19 27 97,-19-26-33,0-2-95,0 1-33,0 0 353,0-27 320,0 2 352,-19-3 0,-21-25-320,20 27-320,-21-27-545,3 0-160,17 0-544,-19 0-609,22-27-513,-3 27-608,1-25-1794</inkml:trace>
  <inkml:trace contextRef="#ctx0" brushRef="#br0" timeOffset="4883.2787">13121 4537 14637,'0'26'2819,"20"-26"-2979,0 0 1249,-2 0-609,3 0-512,-1 0-32,0 0-865,0 0-1281,-1 0-1185,-19 0-8616</inkml:trace>
  <inkml:trace contextRef="#ctx0" brushRef="#br0" timeOffset="4992.2852">13220 4617 12107,'0'25'128,"20"-25"-64,0 0 160,-1 0-63,1 0-354,0 0-3010</inkml:trace>
  <inkml:trace contextRef="#ctx0" brushRef="#br0" timeOffset="5281.3021">13438 4457 15246,'39'-27'-128,"-19"27"1281,21 0-128,-3 0-128,-18 0-481,1 27-512,-1-1-128,-20 1 128,0 0-96,0-1-193,-20 28 385,-1-29 128,1 3 97,2-3 95,18 2 0,-20-27-64,20 27-256,20-27 161,-20 0 159,38 0-128,3 0-192,-21 0-320,19 0-1058,-19 0-1697,0 0-9192</inkml:trace>
  <inkml:trace contextRef="#ctx0" brushRef="#br0" timeOffset="5828.3332">15801 3582 12107,'0'0'833,"0"-25"-865,19 25 704,-19 25-31,20 2 704,-20 1-192,20 24-352,-20 0-224,0 2-97,20-2-384,-20 2-64,20-1-288,-20-26-385,19-2-159,1 3-546,-20-28-1632,0 0-8970</inkml:trace>
  <inkml:trace contextRef="#ctx0" brushRef="#br0" timeOffset="6131.3506">15702 3874 15406,'0'0'320,"0"0"65,0 0 95,0-27-192,0 1-191,18-26-1,3 24-289,-1-24 33,-20 25 128,20-26-64,-20 26 128,0 2 96,0-2 161,20 0 223,-20 27-31,0 0-129,0 0-352,0 27 96,19 0 160,1-2-192,0 30 0,0-30-192,0 2-224,19-1-577,1 0-961,-19-26-2274</inkml:trace>
  <inkml:trace contextRef="#ctx0" brushRef="#br0" timeOffset="6802.3891">15305 4537 11434,'0'0'128,"-20"0"-128,20 26 97,0 0-33,20 2 64,-1 25-96,1-28 32,0-25-32,0 27 96,19-27 384,1 0 65,-20-27-97,19 27-95,-19-25-33,-20-3 129,20-25-193,-20 27-64,0 0-384,0 26-128,-20-27-1,20 27-287,0 27 256,0 25 255,0 1-255,0 0 96,20 27 192,0-26 0,-20 24-32,21-51 128,-21 26 352,0-27 577,-21 2 865,1-28-353,-20 25-255,1-25-418,-1 0-607,1-25-418,-1-3-511,20 2-481,0 0-577,1-1-512,19 0-2018</inkml:trace>
  <inkml:trace contextRef="#ctx0" brushRef="#br0" timeOffset="6991.3999">15741 4617 16944,'20'0'608,"20"-28"-416,-21 28 449,1-26-673,20 26-417,-20 0-1408,-1 0-2788</inkml:trace>
  <inkml:trace contextRef="#ctx0" brushRef="#br0" timeOffset="7112.4066">15840 4722 14958,'0'0'-513,"0"0"833,20 0 673,0 0-672,0 0-193,-1 0-1185,21-27-2338</inkml:trace>
  <inkml:trace contextRef="#ctx0" brushRef="#br0" timeOffset="7458.4266">16158 4483 16495,'40'-26'288,"-1"-1"1218,-19 27-641,20 0-769,-20 0 128,-1 0-448,1 0-513,-20 27 64,0-1-288,-20 1-480,20 26 865,-19-27 479,19 2-95,0-3 0,19 3 32,-19-3 96,20 2 96,20 0-32,-19-27 96,-3 26 160,-18-26 65,20 27 223,-40-27 641,20 27 32,-18-27-448,-3 25-256,-19-25-225,1 0-128,-1 0-224,20 0-320,-19 0-609,19 0-897,0 0-2402</inkml:trace>
  <inkml:trace contextRef="#ctx0" brushRef="#br0" timeOffset="7957.4551">18520 3398 13164,'-20'0'865,"0"25"-801,20 2 705,0 26 576,0 1-64,0 26-480,0-28-609,20 28-96,0-28-96,1 1-32,-3-26-256,2 26-353,-20-26-480,20-27-609,-20 25-1312,0-25-5863</inkml:trace>
  <inkml:trace contextRef="#ctx0" brushRef="#br0" timeOffset="8230.4704">18322 3795 15214,'0'-26'737,"0"26"-577,0-28 256,20 2 289,-1 0-33,1-1-287,0-26-289,0 26 96,0-25 96,-20 25-95,19 1-193,-19-1 128,0 0-32,0 27 160,0 0-192,20 0-96,-20 0 224,20 27 32,0 26-224,19-26 161,-19 0-161,21 25 32,-1-24-225,-1-3-543,1-25-1250,-1 27-3043</inkml:trace>
  <inkml:trace contextRef="#ctx0" brushRef="#br0" timeOffset="8908.5095">18243 4510 13260,'-20'0'-288,"20"0"-97,-20 27 321,20-1 0,0 0 32,0 2 32,20-3-128,0 3 224,19-3 128,-19-25 353,20 0 96,-21 0 127,1-25-255,0 25-1,0-28 97,0 3-161,-20-3-480,0 2-192,0 26-192,-20-26-289,20 52-159,0-26 383,0 54 385,0-1 0,20-1 64,-20 1 0,19 1 32,-19-29 0,20 28 352,-20-26 193,0-27 384,0 27 224,-20-27 0,1 0 64,-1 0-480,0 0-128,-20 0-481,21-27-224,-1 27-193,0-27-223,0 1-161,-1 26-223,3-27-193,18 27-513,0 0-608,18-25-1570,-18-2-5060</inkml:trace>
  <inkml:trace contextRef="#ctx0" brushRef="#br0" timeOffset="9082.5195">18660 4537 14541,'19'0'3011,"1"0"-2883,20-27 1218,-20 27-1026,-1 0-512,21-27-513,-20 27-1473,0 0-2146</inkml:trace>
  <inkml:trace contextRef="#ctx0" brushRef="#br0" timeOffset="9218.5272">18739 4617 11659,'-20'25'224,"20"-25"-128,20 0 1121,0 0 224,-1 0-256,1 0-928,20 0-994,-20 0-1761,19 0-8040</inkml:trace>
  <inkml:trace contextRef="#ctx0" brushRef="#br0" timeOffset="9472.5418">19235 4351 16111,'-20'0'384,"20"26"-896,-20-26 576,0 28-128,20-3 64,-19 2 96,19-1-64,0 1 32,19 0 96,1-1 96,20 0 129,-20-26 95,19 28-224,1-28-320,-1 0-128,-19-28-545,21 28-1217,-41 0-1985</inkml:trace>
  <inkml:trace contextRef="#ctx0" brushRef="#br0" timeOffset="9666.5527">19354 4430 11723,'0'80'1121,"0"-53"480,0 25 225,0-24-1089,19 25-545,-19-1-192,0-25-609,20-1-1024,-20 28-1186,0-54-8936</inkml:trace>
  <inkml:trace contextRef="#ctx0" brushRef="#br0" timeOffset="10596.6057">13080 4802 9160,'0'0'1954,"-18"0"128,18 0-737,0 0-160,18 0-736,-18 0-353,20 0 64,1 0-64,19 0-32,-1-27-64,1 27-128,-20 0-641,-1 0-1024,1 0-2083</inkml:trace>
  <inkml:trace contextRef="#ctx0" brushRef="#br0" timeOffset="11016.6301">13041 4642 5925,'0'0'4036,"0"0"-2435,21 0 193,-21-25-673,18 25 96,2 0-416,21-28-577,-21 28-192,19-26-32,-19 26-128,0 0-576,0 0-834,-1 0-1120,-19 0-2115</inkml:trace>
  <inkml:trace contextRef="#ctx0" brushRef="#br0" timeOffset="21451.2269">8039 8590 4996,'20'-27'1249,"-20"2"-864,0 25 1441,0-27-65,0 27-416,0 0-384,0 0-672,0 0 95,0 27 0,0-2-127,0 28-1,0-26-64,0 26-160,0-1 0,0-25 0,0 0-32,20-1 0,-2 1 32,3-27 0,-1-27 96,0 1-32,0-28-64,-1 28 0,1-26 0,-20 25-32,0 0-96,0 1-64,0 26 64,0 0-352,0 26 352,0 28 160,20-2 64,-20 28 96,20-2-64,0 2-160,-20-1 0,19-24 0,-19-2 32,20-26 128,-20-2 417,0 2 256,-20-27-65,1 0-287,-21 0-289,0 0-128,1-27-64,-22 27-128,23-25-224,18 25-257,-1-27-640,1 27-673,20-27-1409,0 1-3620</inkml:trace>
  <inkml:trace contextRef="#ctx0" brushRef="#br0" timeOffset="21710.2418">8435 8616 13837,'0'0'961,"21"0"-513,-1 0 929,-2 0-480,23-26-192,-1 26-641,-1-27-96,-19 27-769,0 0-897,0 0-1344,0 0-6952</inkml:trace>
  <inkml:trace contextRef="#ctx0" brushRef="#br0" timeOffset="21831.2487">8535 8696 11627,'0'52'256,"20"-52"384,0 0 674,-1 0-257,21 0-513,0 0-576,-20 0-993,19-26-2210</inkml:trace>
  <inkml:trace contextRef="#ctx0" brushRef="#br0" timeOffset="22019.2589">8893 8378 14733,'0'28'1057,"0"-3"-352,0 28 320,0 26-320,0 1-417,0-1-288,0 1-865,18-27-1633,-18 27-3972</inkml:trace>
  <inkml:trace contextRef="#ctx0" brushRef="#br0" timeOffset="24234.3861">10936 8431 12940,'0'0'865,"0"0"-545,20 0 417,-20 0-65,41 0-95,-21 27-385,-2-27-160,2 26-32,1 1 64,-1-27-64,0 27 32,-20-27 64,0 25-32,0 2 128,-20-1-31,-21 1-33,21 0 64,-18-1 32,17 0 128,21 0 33,0 1-129,0 0 32,41-1-416,-3-26 416,3 27-384,18-27-544,-19 0-1090,0 0-1729</inkml:trace>
  <inkml:trace contextRef="#ctx0" brushRef="#br0" timeOffset="25113.4364">12604 8406 13708,'-20'0'545,"20"0"0,20-28-257,0 28 288,19 0 449,22 0-416,-23 0-417,3 0-192,-1 28-96,-1-3 0,-19 2-160,-20-27-33,0 26 129,0 1 32,-20 0 64,1-2 128,-1 2-64,0-27 0,0 26-32,20-26-128,0 27-224,0-27 127,20 27 33,20-1-128,-21-26-129,21 26 257,-20 0 160,-20 1 96,0 0 128,0-27 545,-40 26 96,-19-26-33,-1 27-63,1-27-577,-2 25-96,2-25-128,39 0-1025,0 0-1570,1 0-10089</inkml:trace>
  <inkml:trace contextRef="#ctx0" brushRef="#br0" timeOffset="31985.8289">5121 13757 13004,'-20'-26'929,"20"-1"-449,0 27-224,-21 0-160,21 0-31,-20 0 31,20 27-64,0-1-32,0 26 64,0-25-64,0 26 0,20-26 0,1 25 0,17-25-32,-17-27 32,19 0 64,-1 0 32,-19-27 0,20 0 96,-20-25-96,-1-1 0,-19 26-64,0 2-64,0-2-160,0 1-288,0 26-97,20 26 65,-20 1 416,20-2 96,0 55-32,-20-28 64,20 28 32,1-1-96,-3-26 32,-18 1 0,0-1 32,0-26 64,0-1 448,-18 1 225,-3-27 32,-19 27-321,0-27-256,1 0-224,-1-27-288,1 27-609,19-27-512,0 27-993,0-26-3812</inkml:trace>
  <inkml:trace contextRef="#ctx0" brushRef="#br0" timeOffset="32187.841">5556 13731 9064,'21'0'5413,"-1"-27"-4836,0 27-97,0-27 161,19 27-321,-19-26-320,20 26-673,-21 0-1441,1 0-3491</inkml:trace>
  <inkml:trace contextRef="#ctx0" brushRef="#br0" timeOffset="32324.8489">5696 13784 11178,'-40'25'1506,"40"2"-1282,20-27 416,-20 0 706,20 0-193,20 0-993,-1-27-256,1 27-961,-20 0-1089,19 0-6054</inkml:trace>
  <inkml:trace contextRef="#ctx0" brushRef="#br0" timeOffset="32569.8629">6053 13412 9737,'20'-27'1153,"-20"27"-1089,0 27 1121,0 0 737,0-1-449,0 26-608,0 28-385,0-26 1,0 26-289,20-27-192,-20-1-384,20 1-737,0-1-481,-20-25-2818</inkml:trace>
  <inkml:trace contextRef="#ctx0" brushRef="#br0" timeOffset="34198.9561">8336 13492 15086,'-40'25'32,"40"-25"-641,0 28 353,20-28 192,0 26 128,20-26-64,-21 26-352,21 2 63,-19-2 193,-1 0 96,-2 28 0,-18-28 96,0 1 257,-18-2 415,-2 2-63,-1 0 64,1-1-97,0 1-287,20-27-225,0 25-64,20 2 32,0-27-64,21 27-96,-23-27-833,23 26-576,-1-26-929,-21 27-6182</inkml:trace>
  <inkml:trace contextRef="#ctx0" brushRef="#br0" timeOffset="35649.0388">10521 13571 13132,'-21'0'1025,"1"0"-705,20-26 737,0 26 128,0 0-256,20 0-737,1 0-128,17 0-32,-17 0-96,19 0-192,-1 0-64,-19 0-193,-20 26 33,0 0-65,0 2 97,-20-2 288,-1 0 160,3 1 0,-2 0 32,20-1 32,0 1-96,0-2 64,20 2 64,19 0-64,-19-1 0,20 1 0,-21-2 32,-19 2 64,20 0 161,-40-27 415,1 0-63,-1 26-289,0-26 33,-21 0-353,3 0-96,18 27-705,-1-27-993,1 0-1249,2 0-8584</inkml:trace>
  <inkml:trace contextRef="#ctx0" brushRef="#br0" timeOffset="36175.0688">12505 13517 13837,'20'-25'640,"-20"25"353,0 0 769,-20 0-1282,0 25-63,0 3 63,1 24 33,-1-24-129,0 24-32,0 2-95,20-28-193,20 1 160,20-2 64,-1 2-32,21-27-128,-1 0-63,0 0-33,2 0 32,-2-27 32,-19 27-609,-20 0-191,0 0-610,-1 0-960,-19 0-993,0 0-2434</inkml:trace>
  <inkml:trace contextRef="#ctx0" brushRef="#br0" timeOffset="36378.0806">12703 13597 14958,'-20'54'480,"20"-28"-416,-20 28 833,20-1 352,0-1-384,0 1-609,0 26-384,0-26-192,20 26-1089,-20 2-1891,0-27-8102</inkml:trace>
  <inkml:trace contextRef="#ctx0" brushRef="#br0" timeOffset="50819.9066">6133 14764 5541,'-20'25'4612,"0"-25"-3811,0 0-705,20 0 96,-39 0 0,19 26 1,0-26 127,-1 28 32,21 25 289,0-26-65,0 25-287,0 1-161,0-26-96,21-1 64,19 1-32,-21-2 32,21-25 192,19-25 33,-19-2-33,0 1-96,-1-28-96,1 2 32,-19-1-32,-21 26 96,0-27 193,-21 28 127,-19 1 161,1-3-353,-21 28-192,21 0-224,19 0-192,0 28-1346,0-28-864,20 25-2883</inkml:trace>
  <inkml:trace contextRef="#ctx0" brushRef="#br0" timeOffset="51310.9348">8376 14789 11627,'0'-25'672,"19"50"-384,-19 1 1314,0 2-353,0-2-384,0 28 64,0 24-353,0-24-319,0-1-193,0-1-96,20 1-321,-20-26-704,0 0-1185,20-2-3363</inkml:trace>
  <inkml:trace contextRef="#ctx0" brushRef="#br0" timeOffset="51987.9735">10559 14764 13452,'-38'0'833,"38"0"-737,0 0 64,0 0-32,0 0 225,18 25-161,23-25-64,-21 0-32,18 26 96,-17-26-64,-1 28-31,0-2 31,-20 28 0,0-2 32,0-26-32,-20 28 224,20-28 97,-20 1-161,-1-2-160,21-25 96,0 27-224,0-27 193,21 0-193,19 0-481,-1 0-544,1 0-769,0 0-1505</inkml:trace>
  <inkml:trace contextRef="#ctx0" brushRef="#br0" timeOffset="52666.0123">12248 14789 16687,'0'0'321,"18"0"-321,2 0 224,21 0-192,-2 26-32,1-26-96,0 28-385,-21-28 129,1 26 64,0 1-225,-20-27 129,0 27 160,-20-1 288,20-26-96,-20 26 192,20 27-32,0-26 64,0-1-32,0 1-32,0 25-96,20-25 32,0-1-64,0 1 65,-20 0-33,20-27-32,-20 25 128,0 2 288,-20-27 193,0 0-289,0 0 96,-19 0-255,19 0-194,-20 0-383,20 0-385,-19 0-672,19 28-961,-1-28-7272</inkml:trace>
  <inkml:trace contextRef="#ctx0" brushRef="#br0" timeOffset="54459.1149">13795 13863 5957,'0'-27'2466,"0"27"-896,0 0 128,0 0-33,0-27 65,-19 27-257,19 0-480,19 0-352,-19 0-65,40 0 129,-20 0-193,39 0-223,2 0-129,18 0-64,0 0-64,20 0 0,-20 0-64,-18 0 0,18-25-320,-39 25-1,-21 0-864,1 0-32,-20 0-321,-20 0-1184,1 0-2403</inkml:trace>
  <inkml:trace contextRef="#ctx0" brushRef="#br0" timeOffset="54819.135">14113 13492 9993,'0'-27'801,"0"27"-193,0 0 962,-20 0-834,1 0-511,-21 27-193,-1-2 32,3 29-32,-23-28 0,2 28 0,19-1 32,-19-26 128,19 26-96,21-28 64,-1 2-128,20 0-32,0-1 193,20 1 95,19-2 0,21 2-128,-1 0-128,0-1 0,2 1-64,-2 0-608,-19-2-513,-1 3-641,1-3-2466</inkml:trace>
  <inkml:trace contextRef="#ctx0" brushRef="#br0" timeOffset="57221.2724">5338 15055 6342,'-19'0'2114,"-1"0"-833,0 0-288,20 0-32,0 0 160,0 0-225,0 0-415,20 0-385,0 0 64,19-27-64,1 27 64,19 0 1,2 0 159,-2-27-96,20 27-160,20 0 160,0 0 1,0 0 63,1-26-96,19 26-96,0 0 0,1 0 64,-1 0 97,19 0-193,-19 0-32,1 0 0,19 0 0,-1 0-32,2 0 64,-1 0-32,-1 0 32,22 0-32,-22 0 64,42 26-96,-22-26 32,20 0-32,-18 0 64,18 0-96,-20 0 128,22 0-32,-22 0-32,21 27-32,-20-27 32,20 27 96,-21-27-192,22 26-64,-2-26 160,20 0 64,-19 0-64,-1 0-128,2 0 288,-22 0-288,20 0 225,-18 0-162,-2-26 66,2 26-66,-2 0 33,1-27-32,0 27 64,-20 0 1,-1 27-66,2-27 66,-21 0-98,0 0 162,-1 0-97,2 0 96,-21 0 64,0-27 32,-38 27-192,-3 0-64,-37-27-96,-21 27-897,-21 0-1538,1 0-3266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8332 416,'21'0'897,"-21"0"-257,0 0 642,0-27 928,0 27 416,0 0-544,0 0-480,0 0-385,0 0-160,0 0-224,0 0-225,0 0-320,0 0-63,18 27-1,-18-27 64,20 53-32,-20-26-63,20 25 127,21-24 0,-23 50-64,3-24 33,19 26-161,-1-28-32,21 28-96,-21-1-32,1-26 96,0 0-128,-1-1 32,2 3-192,-21-30-161,-20-25-255,20 27-289,-20-27-288,0 0-385,0 0-1249</inkml:trace>
  <inkml:trace contextRef="#ctx0" brushRef="#br0" timeOffset="432.0246">21438 8889 7559,'-20'-26'608,"1"26"1,19 0-225,0-27 737,0 27 32,-20-27-448,20 27-449,0-26-192,0-1 0,0 2-64,20-29 96,-20 28 193,0-29 127,0 29-192,0-27-128,0 0-64,0 1 129,0 25 351,0 0 193,0 27-33,0-26-287,0 26-545,19 26 192,21-26 128,1 27 96,17 0-64,1-2-128,22 2-64,-22 1-32,20-3-416,2 3-929,-22-28-1891</inkml:trace>
  <inkml:trace contextRef="#ctx0" brushRef="#br0" timeOffset="1270.0721">17210 5206 12812,'-20'0'800,"20"0"-31,0 0-288,20 0-129,0-26 192,19-1 1,2 0-161,17 1 97,22-26-1,0-2-192,19 1 449,1 1-320,-21-3-289,-20 30-192,1-3 0,-21 3-673,-19 25-544,0-27-833,-20 27-1250,-20 0-6181</inkml:trace>
  <inkml:trace contextRef="#ctx0" brushRef="#br0" timeOffset="1608.0913">17429 4729 9352,'19'0'737,"-38"0"-1057,-1 0-225,0 52 65,-21 1 608,3 2 929,-23 24 256,22-26-192,-1 26 0,20-26-640,20 0-161,0-1 64,0-24-63,20-2 31,20 0 225,-20 2-65,19-2 33,22-26-193,-23 0-160,23 0-128,-2 0-96,-19-26-737,-1 26-800,1 0-1538</inkml:trace>
  <inkml:trace contextRef="#ctx0" brushRef="#br0" timeOffset="2495.1422">18759 11936 13676,'0'0'1570,"0"0"-321,0 0-576,0 0 63,19 0 129,1 0-64,0 27-192,20-1-321,-1 0-32,-19 2-160,21-2-64,-3 0 257,3 0-193,-3 1 160,23 0-64,-2-1 96,-19 1-128,19-2-31,1-25-97,-21 28 0,2-28-32,-1 0-32,-22 26-64,3-26-97,-21 0 65,0 0 128,0 0-288,0-26-353,0 26-480,0 0-672,-21-28-994,3 28-2626</inkml:trace>
  <inkml:trace contextRef="#ctx0" brushRef="#br0" timeOffset="2870.1639">18759 12439 7847,'-40'28'993,"20"-28"320,20 0 64,0 0 97,0 0-545,0-28-193,0 28 33,20-52-96,-20 25-97,20-26 97,-20-1 192,0 2 64,0-1-385,0 0-352,-20-27 1,0 28-161,0 0 160,20 24 32,-19 1 128,19 2-256,19 25-160,1 0 128,20 25 97,-1-25-65,41 27-96,-1-27 96,0 28-96,21-28 64,-21 0-513,-19 0-928,19 0-1858,-40 0-4388</inkml:trace>
  <inkml:trace contextRef="#ctx0" brushRef="#br0" timeOffset="20541.1748">5319 5842 11178,'0'-26'64,"0"26"1057,0 0-865,0 0 65,0 0 255,0 0-63,0 0-161,0 0 129,0 0 191,19 26 33,-19-26 32,20 27-129,-20-27 1,20 25-321,0 2-96,0 0-96,19 27 193,-19-28-289,1 52 0,19-23 0,-1-3 192,-19 28-96,20-1 64,19 1-96,-19-2 160,-1 29-64,21-2-31,-1 2 95,0 25 32,22 0 32,-22 3 1,20 22-33,2-24-64,-2 26 64,20 25-64,-20-24 97,0 25-97,0 1 160,2-2-96,-2 29 65,20-27-97,-20-1 32,20 27-288,0-27 449,1 27-321,-1-26-32,-20-26 64,20 25-64,-18-26-64,-2-1-64,0 1 96,-19-26-64,-1-1 32,0-25-96,-39 0-96,21-2-225,-21-26-576,-2 1-833,-18-27-1953,0 0-7976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13300 6245,'0'0'1762,"0"0"96,0 0 352,0 0-416,0 0-577,0 0-641,0 0-127,20 0 63,-2 0-63,2 0-161,1-26-224,19 26-32,-1 0 32,21 0-96,-21 0 32,21 0 32,-21 0-32,22-27 32,-23 27-96,-18 0-64,21 0-449,-23 0-255,3 0-225,-1-25-609,-20 25-576,0 0-897,0 0-2947</inkml:trace>
  <inkml:trace contextRef="#ctx0" brushRef="#br0" timeOffset="432.0246">7304 12983 7014,'0'0'609,"0"27"-673,0-27 256,0 0 96,0 25-128,-21-25-192,-17 27 64,18-1 225,-1 28 447,-17-28-127,18 0-193,-1 2-160,-19-3-96,40 2-64,-19-1 33,19 1 63,0 0 288,0-27 225,19 26-33,1 1-95,21-27-161,-3 25-256,3 2-64,-1-27-64,19 28-448,-19-28-1602,-21 25-3683</inkml:trace>
  <inkml:trace contextRef="#ctx0" brushRef="#br0" timeOffset="1429.0815">7125 14679 5381,'0'0'3587,"-20"0"-2882,20 0 95,0 0 161,20 0-352,1 25-33,17-25-191,3 0-225,-1 0 192,-1 0-63,21 0-1,-21 0-192,1 0-32,-1 0-64,1 0 0,-20 0-64,1 0-256,-21 0-289,18 0-512,-18 0-1025,0-25-1089</inkml:trace>
  <inkml:trace contextRef="#ctx0" brushRef="#br0" timeOffset="1869.1068">7324 14440 7783,'20'0'897,"-20"0"-449,0 0 1090,0 0-1,0 0-832,-20 0-641,0 26-64,-1-26-160,3 26-1,-22 1-95,-1 0 160,23 26 96,-23-26 0,21-2 0,0 3 0,1-3 0,19 2 128,0 1-128,19-28 0,1 25 160,0-25 65,1 27-65,17-27-64,3 27-64,-1-1-128,-1-26-1185,-19 27-3011</inkml:trace>
  <inkml:trace contextRef="#ctx0" brushRef="#br0" timeOffset="3009.1721">7125 15923 11498,'0'0'705,"0"0"-865,21 0 416,-1 0 737,-2 25 96,23-25-416,-1 0-353,-1 0-96,21 0-128,-21 0-96,1 0-64,-1 0-352,-19-25-225,20 25-416,-40 0-352,21 0-545,-21 0-640,0 0-2691</inkml:trace>
  <inkml:trace contextRef="#ctx0" brushRef="#br0" timeOffset="3376.1931">7304 15711 4420,'20'0'2818,"-20"0"-2593,0 0 735,-20 0 738,20 0-1346,-21 0-352,-17 27-128,-3-1 96,3 1 64,-3 0 96,1-1 225,1 0 191,19 2-384,-20-3-96,40 0 33,-20 3-1,20-1 128,20 0 256,0-27-63,20 26-97,-1 1-160,1-2-96,1-25-256,18 27-256,-39-27-962,18 27-1761</inkml:trace>
  <inkml:trace contextRef="#ctx0" brushRef="#br0" timeOffset="36501.0875">22133 2755 1729,'0'-26'1570,"20"0"191,-20-1-383,0 0-33,0 1 128,20 26 225,-20-27-257,0 27 33,0-25-385,0 25-449,0 0-319,0 0-289,20 0-128,-20 0 160,0 0 0,20 52-64,-20 28 96,0 25-64,19 0 64,-19 30-96,0-31-64,0 3 128,-19-2-64,19-25 64,0 0-32,0-55 64,0 2 32,0 0 96,0-27 385,0 0 32,0-27-449,0 0-288,19-26-32,-19 1-97,20-1 33,0-27-32,0 28-96,-20 25 191,20 0 65,-1 2 128,1 25 129,-20 0 95,20 25 32,-20 2 161,21 26-129,-1-27-96,-20 27-64,18 0-63,-18-1-65,20 3-192,-20 24-33,0-54 1,21 30-224,-21-3-97,0-52-576,0 25-1057,0 3-1985,20-28-6375</inkml:trace>
  <inkml:trace contextRef="#ctx0" brushRef="#br0" timeOffset="37497.1445">22689 3549 5124,'20'-25'1570,"-20"-3"95,0 28 930,21-27-545,-21 27-545,0-25-95,0 25-257,0-27-289,0 27-447,0 0-129,0 0-352,-21 0-32,21 0-96,-20 27 96,0 25 32,0 1 0,0-26 64,20 25-32,0 3 32,0-3-32,20 1 32,0-26-289,0 26 129,21-26 96,-3-27 32,23 25 32,-22-25 96,1-25-96,-1 25 192,-19-27 0,0 0-31,0-26 223,-20 25-64,0 3-224,0-27 257,-20 25-97,0-26-64,-19 26-192,-1 0 32,-1 2-128,3-3 64,-3 28-224,3 0-161,17 0-31,1 0 224,0 28-161,20-3 129,0 2 0,20 0 96,0-2 192,1 3 32,17-1 0,3-1 0,-3-26 0,3 26-32,-1-26-64,-21 0-96,1 0-929,-20-26-2530,0 26-8681</inkml:trace>
  <inkml:trace contextRef="#ctx0" brushRef="#br0" timeOffset="38195.1846">22629 1987 4099,'0'-27'6727,"0"2"-5510,0 25 993,20 0-544,-20-28-866,0 28-768,-20 0-96,20 0 96,0 28 32,0-3 225,-19 2-1,19 25 192,0-24-31,0 24-321,0 1 64,0 0-160,19-1 64,-19 2-96,20-1-160,0-25-192,0-3-417,0 1-961,1 2-2273,-21-28-6888</inkml:trace>
  <inkml:trace contextRef="#ctx0" brushRef="#br0" timeOffset="38412.1963">22829 2172 9224,'18'0'3940,"-18"0"-3812,0 0 1794,21 0-160,-21 27-834,0-1-287,0 26-481,0 2-64,0-28-96,0 29 64,20-30-384,-20 1-321,0 2-928,20-3-1250,-20-25-2690</inkml:trace>
  <inkml:trace contextRef="#ctx0" brushRef="#br0" timeOffset="38636.209">23007 1907 17072,'20'0'-193,"-20"0"866,19 0 576,1 0-544,0 28-32,0-3-385,0 2-256,19 25-32,-19 28-32,0-27-801,1 27-480,-21-1-513,-21-26-1473,1 0-4068</inkml:trace>
  <inkml:trace contextRef="#ctx0" brushRef="#br0" timeOffset="39588.2637">23602 2888 10313,'0'-27'513,"0"27"768,0-26 288,0 26-127,0 0-449,0 0-609,0-27-384,0 27 32,0 27 320,0-27 129,0 26-161,0 26 129,-20-25-97,20 26-160,0 27 0,0-26-31,0-1-97,0 26-64,20-27-64,1 1-289,-1 0-287,-2-1-514,2 3-895,1-30-1539,-1-25-4964</inkml:trace>
  <inkml:trace contextRef="#ctx0" brushRef="#br0" timeOffset="39820.2765">23860 3259 14830,'0'0'-65,"0"0"98,20 26 1280,-20 0 32,20 0-416,20 1-288,-21 0-353,21-1-128,-20 26-128,19-25-96,1 1-481,-19-3-127,17-25-545,-17 27-993,-1-27-1634,0 0-2947</inkml:trace>
  <inkml:trace contextRef="#ctx0" brushRef="#br0" timeOffset="40028.289">24157 3205 12427,'-18'-25'1057,"18"25"-736,-20 0 1568,-1 25-223,21 2-641,-20 0-449,0 25-383,2 1-129,-3 0-32,1-26-224,0 25-641,0 1-641,20-26-1184,0 0-2115</inkml:trace>
  <inkml:trace contextRef="#ctx0" brushRef="#br0" timeOffset="40353.3081">24198 3020 11530,'40'-27'0,"-40"27"97,19 0 1568,1 27 257,-20 1-513,20-3-480,20 1-160,-21 2-64,1 25-161,0-1-160,0 1-191,0-1-33,1 28 32,-3-28-96,-18 3-32,0-3-160,0 28-449,-18-27-672,-3-2-1858,-19 4-7142</inkml:trace>
  <inkml:trace contextRef="#ctx0" brushRef="#br0" timeOffset="42471.4288">17905 397 7655,'20'-26'704,"-20"26"610,0 0-65,0 0-384,0 0-609,0 0-192,0 26 352,0 1 1,-20 0 127,20-2-127,0 30-129,-20-3-192,20 0-64,-20 2-32,20-2-224,0-25-673,0 0-929,0-1-1665</inkml:trace>
  <inkml:trace contextRef="#ctx0" brushRef="#br0" timeOffset="42715.4432">17727 741 12139,'0'-26'0,"0"26"0,0 26 705,0 1-1,0 0-63,18 26-353,2-28-288,1 29 64,-1-1 64,0 0-128,0-27 193,19 2 95,-19-28 128,0 0-160,0-28-223,-1 2-354,1 0-768,0-1-2274,-20 0-7718</inkml:trace>
  <inkml:trace contextRef="#ctx0" brushRef="#br0" timeOffset="45262.5889">20446 1563 7751,'-20'0'1762,"20"0"-994,0 0-95,20 0 384,0 0 32,0 0-416,19 0-65,1-27 161,19 0 64,20 2-225,2-2-287,-2 1-321,0-2-161,-20 28-159,1 0-289,-19 0-1344,-41 0-1667,18 0-1248</inkml:trace>
  <inkml:trace contextRef="#ctx0" brushRef="#br0" timeOffset="45630.6093">20624 1271 4964,'20'0'769,"-20"0"-160,0 0 1024,0 0-640,0 0-288,0 0-385,-20 28-32,0-2 257,-19 0 63,19 0-95,0 0 95,-19 2-95,39-2-289,-20 1-160,20-2 64,0-25-64,0 27 0,0 0 0,0-27 161,20 26 159,-1-26-192,1 27-128,20 0 64,-1-1-128,21-26-352,-21 26-929,22 0-2659</inkml:trace>
  <inkml:trace contextRef="#ctx0" brushRef="#br1" timeOffset="60234.4452">20069 0 1249,'0'0'1345,"19"0"481,-19 0 640,0 0 0,20 0-576,-20 0-641,0 0-352,0 0-192,0 0-161,0 0-223,0 0-129,0 0-128,0 0-32,0 0 128,0 0 96,0 0 1,0 0-65,0 0-96,-20 0-64,1 27 0,-1-1 0,0 26-32,20 2 32,-20-28 32,0 26 32,1 2 0,-21-1 0,19-26-64,-17 26-32,18-1 32,-1-25-32,-19 26 0,21 0 32,-1 1-64,-20-2 64,20 1-32,1-26-32,-21 26 96,20 0 0,-19-27-64,19 27 0,-20-26 0,19 25 0,-17-24 0,18 24 33,-21-24-1,21-3 0,1 27 0,-1-25 32,-20 27 96,20-28 0,1 26-96,-21 2 0,20-27-32,0 25 32,1-25-96,-1-1 64,0 28-32,0-28 64,-1 0-96,3 0 96,-2 1 32,-21 0-64,21 1-32,2 24-96,-23-27 192,21 30 0,0-30-160,1 28 225,-21-27-225,20 28 160,0-2-32,1-25-96,-1 26 0,-20-26 96,20-2 32,1 29 32,-1-28 32,-21 29-64,21-30 0,0 1-96,-19 2 160,19 25-288,-20-26 160,1 25 0,-1-26-32,1 28-32,19-2 128,-20 1 65,1 0-97,19-26 96,-21 25-160,21 1-224,-19-26 416,19 26-160,-20-27-96,1 27 96,-21 0 0,21-26 64,-1 26 0,1-1 160,-1 2-224,-1-1 32,3-1-96,-3 1 160,1 1-128,-19-1 128,19 0 97,1 26-161,-1-26 64,1 1-96,19-2 64,-21 1-128,3 0 64,-3-1-32,21 3 32,-19-3 96,-1 1-192,-19 1 128,19 24 64,-19-24-128,-1 26 0,21-28 96,-22 1-96,21 26 96,1-25-64,-1 25-64,1-26 96,-1 26-96,0-26 0,1 1 32,-1 26-128,1-28-32,19-26-288,-1 28-129,1-28-544,0 26-737,2-24-2594</inkml:trace>
  <inkml:trace contextRef="#ctx0" brushRef="#br1" timeOffset="64273.6762">22847 1643 6277,'21'26'1314,"-42"-26"159,21 0 289,0 0-545,0 0-705,0 0-63,0 0 63,0 0 65,0 0 63,0 0 193,0 0 192,0 0-160,0 0-481,0 0-127,-18-26-33,18 26-64,0-27-160,-20 0 32,20 1 0,0-1 96,-21-25 160,21 25 1,0-27 383,-20 2-351,0 26-65,20-28 0,-18 27-160,18 2-224,-21-2 352,21 2-416,0 25-32,21 0 64,-21-28 96,38 28-64,3 0-65,-3 0 1,23 0 128,-2 0 32,1-27 0,-1 27-256,0 0-289,-19 0 1,-20-25-353,1 25-1121,-21 0-416,0 25-1058,0-25-4387</inkml:trace>
  <inkml:trace contextRef="#ctx0" brushRef="#br1" timeOffset="64727.7017">22610 1616 11370,'-20'0'929,"20"-27"448,0 27 161,0 0-705,0 0-577,0 27-32,0-27 32,20 0 129,-20 0-97,19 27-128,1-27 32,0 26-64,0 0-31,0-26-65,1 26 64,-21 1-32,18 0-128,2-27 320,0 28 385,-20-28-65,21 0-63,17-28-193,-17 1-320,19 0 0,-1-25-384,1 26-866,0-28-1472,-21 28-4645</inkml:trace>
  <inkml:trace contextRef="#ctx0" brushRef="#br0" timeOffset="73959.2301">16972 10491 3971,'-21'0'385,"21"0"-193,0 0 1217,0 0 801,0 0-416,0 0-289,0 0-255,0 0-33,0 0-160,0 0-257,0 0-191,21 0-257,-1-25-191,0 25-97,0-27-64,19 27 0,-19-27 0,20 1 0,-1 26-161,-19-27-31,0 0 32,0 27 32,-1 0-64,1-25 0,-20 25-1,20 0-31,-20-27-192,0 27-417,0 0-352,0-26-609,0 26-672,0-27-513,-20 27-1890</inkml:trace>
  <inkml:trace contextRef="#ctx0" brushRef="#br0" timeOffset="74255.246">17210 10172 3395,'20'-25'1857,"-1"25"-127,1-25-192,0 25-385,1 0-321,-1 0-383,-2 0-129,-18 0 97,20 0 31,1 0-224,-21 0-192,0 0 0,0 25 160,0-25-95,0 25-97,0 3-32,0-1 64,-21 0-32,21-1 32,0 1 128,0-2 128,0-25-128,0 27-64,-20 0-32,20-27-64,0 26-160,0-26-1089,0 0-1442,0 27-5765</inkml:trace>
  <inkml:trace contextRef="#ctx0" brushRef="#br0" timeOffset="75135.2969">17587 6277 7623,'-20'-25'352,"20"25"-224,0-27 737,0 27 737,0 0-257,0 0-801,20 0-704,-20 0 352,0 27 65,0-2 31,20 3 256,-20 24 1,20-24-289,-1 26 0,-19-28-63,20 26-129,0-25-32,0 0-32,-20-1-161,21 1-223,-3-2-1281,-18-25-1378,0 0-4324</inkml:trace>
  <inkml:trace contextRef="#ctx0" brushRef="#br0" timeOffset="75395.3119">17508 6597 6566,'0'27'3171,"20"-2"-2755,-1 2 225,1-27 63,20 27-319,-20-1 127,19 1-191,-19-27 31,0 0 256,1 27-63,-3-27 128,-18 0 95,20-27-63,-20 0-64,21 1-257,-1-1-288,0 0-128,0-25-96,-1 26-1281,1-1-1506,-20 27-6534</inkml:trace>
  <inkml:trace contextRef="#ctx0" brushRef="#br0" timeOffset="81627.6687">21934 7843 2049,'-18'-28'2114,"18"28"-160,0-26-224,0 26-417,0 0-800,0 26-161,18-26 225,2 54-129,-20-28 96,21 54-31,-21-2-97,20 2-223,-40 26 31,20 2-160,0-4-32,-21 2 32,21-26-32,0-28 64,0 2-32,0-54 0,0 26 96,0-26 385,0 0 95,0-26-576,0-1-64,0-25 0,21-1-32,-21-1-192,20 2 96,0 26 32,-2-28 128,3 54 64,19-26 160,-20 26 33,-1 26-1,1 0 160,0 28 33,0-2-1,-20 2-159,20-1-257,-20-1-128,19 1-289,-19-26-544,0 26-448,0-27-609,0 27-1281,20-53-5733</inkml:trace>
  <inkml:trace contextRef="#ctx0" brushRef="#br0" timeOffset="82159.6993">22511 8689 11434,'0'-52'0,"0"52"96,19-26 1346,-19 26-225,0-27-544,0 27-321,-19 0-224,19-27-160,-20 27-32,0 27 32,-1-27 352,1 27 257,2 26-1,-2-28-287,-1 29 31,21-1-96,21-25-224,-1 23 64,-2 2-64,23-25-128,-21-28-128,19 25 224,1-25 32,0-25 0,-1-3 32,-19 3 32,0-3 0,0-23 64,-40 23-128,20-25 0,-20 26-64,0-25 32,-19 25 32,-1 1 64,0-1-128,1 27-32,-2 0 96,3 27-32,18-1-32,-1 1-32,42-2 0,-1 2-65,18 0 97,3-27 0,-2 26 0,1-26-64,19 0-160,-19 0-481,-20 0-1217,0 0-2690</inkml:trace>
  <inkml:trace contextRef="#ctx0" brushRef="#br0" timeOffset="82588.7237">22430 7260 10826,'0'-27'961,"0"27"-225,0 0 1,-18 0 32,-2 52 64,20-25-225,0 26-127,-21 27-129,21-28-64,0 30-192,21-30-64,-21 0 0,20 2 0,-2-28-224,2 0-416,-20 0-417,21-26-1217,-1 0-1730</inkml:trace>
  <inkml:trace contextRef="#ctx0" brushRef="#br0" timeOffset="82861.7394">22570 7497 9993,'20'-26'737,"0"26"576,-20 0 288,19 0-928,1 0-321,0 26-191,-20 1-97,0 28-32,0-30-64,0 27 0,-20-25-32,0 1 128,1-2 32,19 0 160,-20-26 160,20 0-224,0 26-127,20-26 31,-1 0 0,1 0-609,20 26-1280,1-26-1923,-23 0-3619</inkml:trace>
  <inkml:trace contextRef="#ctx0" brushRef="#br0" timeOffset="83112.7537">22748 7339 14958,'0'-27'256,"0"27"-320,20 0 961,21 0 64,-3 0-129,3 27-351,18-1-449,-19 28-32,-20-2 32,0 28-32,-1 0 0,-19-28 64,-19 28-128,19-54 160,-20 28-192,0-28-160,0 0-257,0 0-672,-19-26-1858,19 27-5413</inkml:trace>
  <inkml:trace contextRef="#ctx0" brushRef="#br0" timeOffset="83791.7917">23325 8239 7975,'0'-26'96,"0"0"929,18 26 1473,-18-27-608,0 27-480,0 0-65,21-27-128,-21 27-384,0 0-449,-21 0-288,21 0-64,-18 27 32,-2 26-64,-21 26 32,41 1 32,-20-1-64,20 1 65,20-27-33,1 27-32,-1-28 0,0-25-97,-2-1-319,3 1-673,-1-27-2114,20 28-5701</inkml:trace>
  <inkml:trace contextRef="#ctx0" brushRef="#br0" timeOffset="83993.8041">23503 8399 16687,'0'26'-128,"20"-26"384,0 26 994,-1 2-482,21 24-447,-19-26-225,17 28-128,3-28-128,18 1-417,-19 25-288,-20-25-672,19-1-1506,-19-26-3940</inkml:trace>
  <inkml:trace contextRef="#ctx0" brushRef="#br0" timeOffset="84180.8147">23841 8425 16719,'-20'26'0,"0"2"449,0-2 1344,-19 26-1088,-1-25-609,19 26-64,-17-1-448,18 2-385,20-1-448,0 0-833,0-27-1730,20 27-4387</inkml:trace>
  <inkml:trace contextRef="#ctx0" brushRef="#br0" timeOffset="84404.8277">23900 8239 17520,'59'-26'320,"-39"26"-448,20 0 769,-1 0 416,1 26-256,1 2-161,18 24-512,-19 1 33,-1 26-129,-19 1-32,0 26-385,-20-27-319,-20 29-738,0-29-1152,0-1-3172</inkml:trace>
  <inkml:trace contextRef="#ctx0" brushRef="#br1" timeOffset="87142.9841">22689 7075 6374,'0'0'1185,"-20"0"-64,20 0 1697,0 0-543,0 0-802,0 0-416,0 0-384,0-28-257,0 28-160,-20-52-160,20 25 0,0 2 0,0-30-192,0 30-96,-20-29 64,20 1 64,0 0-128,0 26 192,-19 0 0,19 2 0,0-2 416,0 27-256,0 0 1,0 0-97,0 0-96,19 0 160,21 0-64,0 0 32,19 0-224,20 27 64,2-27 224,-2 25-352,0-25 128,-20 27-257,1-27-31,-21 0-321,-19 0-480,1 0-929,-21 0-2562</inkml:trace>
  <inkml:trace contextRef="#ctx0" brushRef="#br1" timeOffset="87612.0111">22471 6968 10922,'0'0'993,"0"0"160,0 0 160,0 0-640,20 0 95,-20 27-95,20-27-353,-20 26-31,19 0-65,1 2-64,-20-2-32,20 0 128,0 0-192,0-26 321,-1 26 63,1-26 33,0-26-33,20 0-224,-1 0-96,1 0-63,1 26-290,-23-28-511,3 2-1346,-1 26-4581</inkml:trace>
  <inkml:trace contextRef="#ctx0" brushRef="#br1" timeOffset="93736.3614">16852 8187 7975,'-20'0'801,"20"-27"160,0 27 320,0 0-64,0 0 64,-19 0-256,19 0 32,0 0-288,0 0-192,0 0-161,19 0-32,-19 0 65,20 0-97,0 0-320,1 27 64,-1-27-64,18 26 32,3-26-96,-1 26 96,19 2-64,-19-3 0,19 2 0,-19 26 0,19-26 0,0 25 32,22-24 96,-2 24-192,0-26 128,20 28-96,1-1 129,-1-1-97,20 1-65,-20 2 65,21-4 0,-21 30 65,0-29-130,21 28 194,-21-1-258,20-26 129,19 26 65,-19 1-130,21-1-31,-22 2 192,21-2 33,1-1-290,-2 2 161,1-1-64,1 28 64,-2-29 0,-19 4 0,21-4 32,-21 2 0,19-1 0,-18-26-64,-1 26 0,0-26 193,1 1-161,-41-28 0,0 0-129,0 2-127,-19-2-416,-21-26-898,-19 0-2818</inkml:trace>
  <inkml:trace contextRef="#ctx0" brushRef="#br0" timeOffset="100196.7307">21517 13168 6277,'0'-26'2563,"0"26"-1538,0-27 160,0 27-705,20 27 97,-20 25 32,20 28-65,1 0-63,-21 25-33,0 2 0,0 25-31,-21-26-129,21-27-32,-20 1 97,20-28 63,0 1-32,-20-53 97,20 0 320,0 0-257,0-25-480,20-3-256,0-24-417,1-1-159,-1 1-97,-2 24 192,3 2 385,19 26 192,-20 0 160,-20 26 352,19 2 161,1-3-1,-20 28-95,20 1-257,-20 24-160,20-23-96,-20-3-224,20 0-609,-20 3-544,0-30-1634,19 2-2338</inkml:trace>
  <inkml:trace contextRef="#ctx0" brushRef="#br0" timeOffset="100615.7547">22133 13990 13676,'0'-27'289,"0"0"-1,0 27 449,-19 0-577,-1 0-160,0 27 0,-21 0 0,23 26 0,-2-1 32,20 1 32,20 1 128,-2-1 0,23-26-96,-1-2 97,-1-25-1,1 0 96,-1 0 0,1 0-63,0-25-129,-21-30 0,-19 30 0,0-29-64,-19 29-128,-1-30-257,-20 30 33,1-3 320,-1 3 256,0 25-160,1 25 97,19 3 63,0-3-128,20 2-32,20 1-32,0-3-64,19-25-32,21 27-288,-21-27-385,1 0-1025,0-27-2369,-21 27-6566</inkml:trace>
  <inkml:trace contextRef="#ctx0" brushRef="#br0" timeOffset="100947.7739">22094 12558 12684,'-20'-27'640,"0"2"-159,20 25 159,-21 0 257,3 25-96,-2 30-193,20-3-223,0 28-257,0 0-32,20-2-32,-2-24-64,-18 26-128,41-55-224,-21 28-161,0-26-512,-1-27-865,21 0-2434</inkml:trace>
  <inkml:trace contextRef="#ctx0" brushRef="#br0" timeOffset="101285.7926">22252 12690 14990,'0'-26'256,"20"26"-160,0 0 865,0 0-256,-1 0-577,21 0-224,-19 26-257,-21 2-159,20-28-33,-20 26-255,0 1 159,-20 0 417,-1-27 224,1 25 0,0-25 160,20 28 0,-19-3-160,38 2 0,1 0 32,0-1-64,21 1-480,-3 0-257,-17-2 224,-1 2 449,0-1 32,-20-26 224,0 27 513,-20-27-193,-21 0-319,21 0-161,-18 0-193,-3-27-896,2 27-448,19 0-2787</inkml:trace>
  <inkml:trace contextRef="#ctx0" brushRef="#br0" timeOffset="101516.8064">22570 12558 14765,'0'0'0,"40"0"449,-21 28 1056,21-3-480,0 2-480,19 25-449,-39 29-32,1-1 0,-21-1 0,0-26 64,-21 26 32,-19-26-64,22 0-224,-23-27-833,21 27-3363</inkml:trace>
  <inkml:trace contextRef="#ctx0" brushRef="#br0" timeOffset="102280.8501">23086 13380 9480,'0'-26'737,"0"-1"96,0 27 1409,0 0-704,0 0-546,-20 0-543,0 27 31,1-1 385,-1 26-96,0 28-96,-20-1-289,21 1-128,-1 27-224,20-27 64,0-2-96,20 1 0,-1-26-192,21 2-256,-20-3-321,39-25-865,-39-2-2722,20-25-7943</inkml:trace>
  <inkml:trace contextRef="#ctx0" brushRef="#br0" timeOffset="102469.8607">23226 13724 16944,'18'0'288,"-18"0"-320,20 27 384,1 0 97,19-1-129,-22 0-256,3 2-224,-1-3-481,0 2-352,19 26-544,-19-26-1474,20-2-1473</inkml:trace>
  <inkml:trace contextRef="#ctx0" brushRef="#br0" timeOffset="102656.8716">23543 13724 13292,'-20'0'897,"0"0"-929,20 0 705,-40 27 1088,20 26-608,-19-27-512,19 27-545,-21 27-160,23-28-417,-2 1-640,20 2-480,0-55-1890,20 25-3524</inkml:trace>
  <inkml:trace contextRef="#ctx0" brushRef="#br0" timeOffset="102944.8881">23602 13591 768,'21'-52'13773,"-21"25"-13388,20 2 576,-2 25 832,2 0-383,21 25-321,-2 2-193,1 0-351,0 26-97,-1 26-159,1-26-193,-20 26-32,-1-26-64,1 27-64,-20 0-257,-20 0-63,20-28-128,-19 0-65,-1 3 1,-20-3-674,20-26-1440,1 28-5126</inkml:trace>
  <inkml:trace contextRef="#ctx0" brushRef="#br1" timeOffset="106166.0721">18401 12134 3267,'0'-26'2370,"0"26"-224,-20-26-256,20 26-417,0 0 32,-20 0-95,20-27-225,0 27-96,0 0-288,0 0-577,0 27-224,0-27 64,0 26 64,0 28 256,20-29-31,-20 28-65,0 27-64,20-28 1,-20 2-97,20 26-32,-20-28 0,20 28-96,-1 0 32,1 0 0,-20-2 0,20 29 0,0-28 0,1 27 64,-3-27-96,2 28 128,0-2-64,1 2 32,-1-2 193,0 2-97,19-2-96,-19 2-32,0 26-32,19-29 64,-19 29 0,0-1 224,0 2-95,19 24 31,1-24-64,-20-2 0,19 0-32,22 1-31,-23-1-386,3 0 610,18 0-546,-19 1 193,0-1 97,-1 0-97,1 2 96,-1-2-257,-19 0 226,21-26-1,-21-27-96,-20 1 32,20-27-64,-2 26-129,3-26 65,-1 26-512,0-24-65,0-3-320,-1 0-961,1-24-1345</inkml:trace>
  <inkml:trace contextRef="#ctx0" brushRef="#br1" timeOffset="117010.6921">11790 18440 2370,'0'0'1441,"0"0"-384,0 26 1025,0-26 192,0 0-544,-20 0-545,20 0-128,0 0-32,0 0-448,0 0-193,0 0 64,0 0-95,0 0 31,20 0-64,-20 0-31,0 0-1,0 0-96,20 0-32,1 0-192,-3 0 160,2 0-128,1 0 96,-1 0-96,18 0 32,3 0-128,-1 0 192,-1 0-224,21 0 224,-21 0-32,22 28-128,-23-28-32,3 0 128,-1 26 64,19-26-96,-19 0 0,19 0-96,-19 0 192,19 0-32,20 0-32,-18-26 129,18 26 63,0 0-64,0 0-64,2 0 0,-2 0 96,0 0-224,-20 0 96,21 0-64,-21 26 64,0-26-64,22 0 97,-22 26 31,20-26 96,20 0-128,-18 0 0,18 0-32,-20 0-96,0 0 32,-20 0 32,1 0-128,-21 0-320,-19 28 95,0-28 65,1 0-32,-1 0-161,-20 0-31,0 0-289,0 0-576,0 0-1089,0 0-1058</inkml:trace>
  <inkml:trace contextRef="#ctx0" brushRef="#br1" timeOffset="120039.8659">3135 18626 960,'0'0'1954,"0"0"128,0 0-512,0 0-353,0 0-64,-20 0 0,20 0-224,0 0-32,20 0 0,-20 0-129,0 0-255,0 0-97,0 0-63,0 0-161,0 0-96,0 0-64,0 0-32,0 0 128,0 0-96,20 0 64,0 0-64,0 0-32,-1 0 32,1-27 0,20 27-64,-20 0 32,19 0 0,2-25-32,-3 25 64,3 0-32,-1 0-32,19 0 0,-19 0 32,19 0 0,-19-28 0,19 28 0,2 0 0,-2 0-32,0 0 32,1 0 0,-1 0 0,-19 0 0,19 0-32,2 0 96,-23 0-64,23 0 32,18-26 0,-20 26 32,20 0-32,-19 0 32,-1-26 161,22 26-161,-22 0-32,-19-28-32,19 28 0,-19 0 0,-21 0 64,21 0-128,-20 28 128,1-28-64,-3 26 0,2-26 0,-20 0-128,20 0-129,1 0-383,-1 0-770,-20 0-2145</inkml:trace>
  <inkml:trace contextRef="#ctx0" brushRef="#br1" timeOffset="125561.1817">6947 18494 448,'-20'0'2050,"20"0"-256,0 0-33,0 0-223,0 0-161,0 0-32,0 0 65,0 0 63,0 0-192,0 0-224,0 0-96,-20 0-256,20 0-193,0 0-223,0 0-97,0 0-32,0 0-160,0 0 96,20 0-32,-20 0 0,20 0-64,-1 0 160,1 0-320,0 0 256,0 0-128,0 0 64,0 0-32,19 0 0,-19 0-32,21 0 192,-3 0-288,3 0 128,-3 0-64,23-28 32,-22 28 96,1 0-192,0 0 96,-1 0 0,1 0 64,-1 0-128,-19 0 160,21 28-32,-3-28-32,3 0 96,-1 0-96,19 0 32,1 0-64,-1 0 96,20 0-96,-18 0 64,-2 0 96,0-28-160,1 28-32,-1 0 64,-19 0 96,19 0-128,-18 0 0,-3 0 96,3 0-64,-1 0 0,-21 0-64,1 0-64,0 0 64,0 0-320,0 0-385,0 0-865,-20 0-2658</inkml:trace>
  <inkml:trace contextRef="#ctx0" brushRef="#br1" timeOffset="133048.6099">24376 1775 128,'0'0'96,"0"0"737,0 0 640,0 28 64,0-28-480,0-28-288,0 28 128,0 0 96,0 0-128,0 0-129,0 0 129,20 0-160,-20 0-289,0 0-159,0 0-33,-20-27-32,20 27-96,-20 0-64,1 0-64,-1 0 0,0 0-96,0 0 0,-19-27 0,-1 27-161,-19 0 97,18 0 160,-17 0 32,-23 0 32,22 0-32,-40 0 64,20-26 64,-20 26-32,19 0 33,-20 0-65,21 0-96,-21 0 0,-19 0 0,20 0 64,0 0 0,-1 0 0,1 0-32,0-26 128,20 26-128,0 0 32,18 0-32,-18 0 0,20 0 0,-1 0 32,1 0-64,0 26 64,19-26-64,-1 0 64,3 26-64,-3-26 64,21 27-64,-19 0 32,19-27 0,0 28 64,0-28 32,0 0 160,20 0 32,-19 0 33,19 0-97,0 0-128,0 25 0,-20-25 64,20 0 0,0 27-96,0-2-64,0 2 65,0 1-33,20 24 32,-20 0-32,0 2 32,0 25-64,19 1 64,-19-1-32,20 27 96,-20 1 64,20-2-32,0 1 32,0 0-63,1 0-129,-21-25 32,18 23-96,-18 3 96,0-2 0,0 0 32,20-25-64,-20-1 96,-20 2-64,20-2 32,0-26 32,0 1 0,-18-2 0,18-26 0,0 28-32,0-2-32,0 1 32,0 0 0,0-26 0,18-2-31,-18 3 95,0-1 0,0 0-64,0-1 0,0-26 0,0 0 0,0 26 64,20-26 0,-20 0-64,0 0 0,21 26-32,-21-26 64,20 0 97,-20 27 159,20-27-128,-2 27 161,3-27-193,-1 0-32,0 0-64,0 0 0,-1 26 0,21-26-96,0 0-32,-1 0 64,1 0 0,19 0 0,2 0 32,-2 27-64,-19-27 0,19 0 64,20 0 32,2 0-192,18 0 96,19 27-96,-19-27 0,20 0-288,-40 0-65,-18 0 161,-2 0 96,1 0-64,19 0-65,20 0 129,-20-27 160,21 27 64,-1-27-64,0 27 0,-20 0 0,20-26 0,1 26-961,-1 0-1441,-19 0 1185,0 0 640,-22-27-224,3 27 801,-22 0 609,1 0 224,-20 0 31,19 0-255,1 0-129,1 0 33,-23 0-353,22 0-64,-19 0 96,-1 0 96,-2 0 449,-18 0 256,20-27-320,-20 27-225,0 0-224,0-26-128,0 0-128,0 26 64,21-26-32,-21-1 0,0-28 32,0 30 0,20-27 64,-20-3 0,0 3 160,0-1 65,-20 0-161,20-26 32,-21 26-96,21-27-64,0 1-96,0-28 64,0 2-32,0-2-96,0 2-33,21 0-31,-21-29 384,0 29-192,0-2 128,0 2-63,0 25 95,0 0-32,0 27-32,0 2 0,0-4-64,0 2-64,0 1 128,-21-1-256,21-1-1,0 2 129,0-2-128,0 28 64,0 0 128,-20-1-32,20 2 96,0-3 32,-18 1-64,-2 27-32,20-25 32,-41 25-32,3 0-32,-3-27 64,-38 27 32,19 0-32,-19 0-32,-21 0-576,-19 0-1474,20 27-2627</inkml:trace>
  <inkml:trace contextRef="#ctx0" brushRef="#br1" timeOffset="136461.8052">18182 1244 800,'0'-25'1249,"0"-2"481,0 2 224,0 25-32,0-28 0,0 28-257,0-27-480,0 27-320,-20 0-288,20-25-193,-18-3-320,-23 28-96,1 0-288,1 0-1,-21 0 33,1 0 224,0 28 64,-22-28 0,2 25 32,20 2-32,-21 1 32,21 24 64,-20-27-64,18 30 32,2 23 64,-20-24-31,19 24 31,1 2-64,19 0-64,1-1 64,-1 1-64,19 27 32,3-3 0,18 2-32,0 1 32,0-2 32,39 29 0,1-29 0,39 2 0,0-29 0,0 2 192,-18-28-159,18-25-65,20-27 0,-20 27-32,20-27 32,0 0 32,1-27 0,-20 0 0,19 2 192,1-28-32,-21 26-96,0-52-64,-20 26-64,1 0-128,-21 1 192,1-3-32,-20 30 0,19-29 32,-19-26 33,0-25 95,1-28 0,-21-26-96,0 2 0,-41-3 0,3-26 1025,-23 54-256,-18-1-705,20 53-128,-22 1-96,-18 53-352,20-1-929,0 27-2948,0 27-8357</inkml:trace>
  <inkml:trace contextRef="#ctx0" brushRef="#br0" timeOffset="143204.1908">21319 4689 4163,'20'80'-32,"-20"-1"129,20 1 223,0 25 352,0 1-95,-20-26-449,19 0 160,1-2 930,-20-50 95,20-2-96,-20-26 769,0 0 1217,0-26-2498,-20-28-577,20 2-128,-20-28 0,20 0 160,0-26-96,0 26-128,0 0-577,20 28-576,0-28 640,21 54 321,-3 0-64,3 26 160,-3 26 128,-17 0 96,-1 28 128,0-1 224,-20 0-63,-20-1 95,0 2 257,-1-28 32,-17 1-353,-3 0-224,3-1-128,17 0-160,1-26-641,0 0-1537,20 0-2723</inkml:trace>
  <inkml:trace contextRef="#ctx0" brushRef="#br0" timeOffset="143795.2243">21895 4689 11146,'0'0'641,"0"-26"-577,0 26-128,0 0 384,0 26 224,0 0 1,-20 0-65,20 28 129,-20 24-129,0 2-63,20 0-97,-20 0-128,20-1-96,0 1-64,20-1-32,0-25-416,20-28-897,-19 27-1346,-3-53-1921</inkml:trace>
  <inkml:trace contextRef="#ctx0" brushRef="#br0" timeOffset="144228.2494">22094 5219 14733,'-20'26'129,"20"1"-290,0 0 193,0 25 0,20-26-64,0 28 32,-1-28-192,1 1 128,20-2 64,-20-25 160,19 0 257,-19-25-1,0 25-96,0-27-63,-1-25 31,-19 24-128,0-24-352,0 26-481,0-1-320,0 27-544,0 0-257,0 27 1218,0-1 544,0 26 64,0 28 192,0-28 128,20 28 289,-20-26-161,0 24-223,20-24 95,-20-1 288,0 0 321,0-26 96,-20 0 0,0-27-128,1 26-224,-21-26-385,0 0-224,1 0-64,-21-26-352,41-1-289,-21 0-319,-1 27-898,41-26-1858,-18-1-6213</inkml:trace>
  <inkml:trace contextRef="#ctx0" brushRef="#br0" timeOffset="145347.3133">22629 5113 5701,'0'0'2274,"0"0"-480,0 0 960,0 0-544,0 0-704,0 0-481,0 0-224,0 0-193,0 0-223,20 0 63,0 0-64,0 0-159,21 0-97,-23 0-128,22 0-289,1 0-319,-2 0-353,-19 0-288,20-26-1089,-40 26-2115</inkml:trace>
  <inkml:trace contextRef="#ctx0" brushRef="#br0" timeOffset="145519.3224">22669 5245 13644,'0'27'-64,"20"-27"641,0 0 1441,1 0-737,-3 0-640,22 0-513,1 0-128,-2 27-673,1-27-2049,-20 0-5062</inkml:trace>
  <inkml:trace contextRef="#ctx0" brushRef="#br0" timeOffset="146579.3827">23264 4928 1921,'0'0'5638,"0"-27"-4998,0 27 994,0 0 127,0 0-319,0 0-97,21 0-576,-21 0-513,0 0-64,0 27 385,0-2 224,20 29 159,-20-1-223,0 26-192,0-26-225,0 27-224,0-27 0,0-27-192,0 28-160,20-28-833,-20 0-1153,18 1-3972</inkml:trace>
  <inkml:trace contextRef="#ctx0" brushRef="#br0" timeOffset="147597.4421">23702 4663 2626,'0'0'1954,"0"0"416,0-27-448,0 27-609,0 0-192,0 0 32,0-27-448,0 27-32,0 0 159,0-26 257,0 26-320,0 0-737,0 0-32,0 26 320,20 1 161,-20 26-97,0-1 1,0 2-129,0 24-64,0 2-64,0 27-64,0-28 32,0 27-64,20-26 0,-20 0-96,0-1 64,0-26-128,19-1-128,-19 2-32,0-28-289,20 1-352,-20-2-736,0 3-1410,20-28-4677</inkml:trace>
  <inkml:trace contextRef="#ctx0" brushRef="#br0" timeOffset="147828.4553">23920 5299 14862,'0'0'544,"20"26"-1088,-20-26 1248,19 26 193,1 0-481,0 2-255,21-2-193,-23 0-289,2 1-576,21-2-1024,-21 3-1026,-2-28-1826</inkml:trace>
  <inkml:trace contextRef="#ctx0" brushRef="#br0" timeOffset="147979.4639">24157 5325 11723,'-18'26'512,"-2"0"65,-1 2 1152,1-2-672,20 27-929,-20-28-480,2 29-993,18-28-993,0 1-1538</inkml:trace>
  <inkml:trace contextRef="#ctx0" brushRef="#br0" timeOffset="148138.4729">24238 5192 18033,'19'-25'512,"1"25"-736,-20 0 224,0 0-513,0 0-896,20 25-2755</inkml:trace>
  <inkml:trace contextRef="#ctx0" brushRef="#br0" timeOffset="148296.4816">24376 5431 14669,'20'53'481,"-20"-53"1537,0 25-417,0-25-1152,0 28-417,-20-2-128,20 0-769,0 1-1313,-20 0-3203</inkml:trace>
  <inkml:trace contextRef="#ctx0" brushRef="#br0" timeOffset="148637.5013">24674 5192 5349,'0'-25'3523,"0"25"-3523,-19 0 480,-1 25 577,0 2-929,0 26-128,-1 0 33,3-1-66,18 2 1,0-1-160,0 0 64,0-27 192,18 27 96,3-26 33,-1-27 31,0 26 96,-20-26 96,20 0-31,-20 0-289,19 0-160,-19 0 96,0-26-513,-19 26-351,19 0-33,0 0-705,-20 0-2530</inkml:trace>
  <inkml:trace contextRef="#ctx0" brushRef="#br0" timeOffset="149407.5456">24734 5484 1825,'20'-27'2338,"-20"1"1,0 26-193,19-26-257,-19 26-223,0-28-385,0 28-320,-19-26 32,19 0-224,0 26-385,-20-26 33,20 26-1,-20-27-192,20 27-192,-20-27-96,0 27 0,-19 0 32,19 27 0,0 0-64,-19-1 96,19 0-32,0 28 64,-1-2-64,21-25 64,0 26-64,0-1 32,0 2 64,21-1-128,-1-28 64,0 29 0,19-26 64,-19-28 0,20 25 96,-1-25 96,1 0 65,-1 0-1,-19-25-96,0 25-32,21-28-31,-23-26-129,-18 29-96,20-28 128,-20-1-64,0 2 64,-20-1 64,2 26 64,-3-25 64,1 24-224,-20 2-96,21 0 32,-21 0-96,20 26-545,0 0-544,1 0 224,-1 26-192,20 0-128,-20 0 64,20 2 64,0-2 640,0 0 321,0 1 224,0-27 0,-20 25 352,20-25 705,0 0 289,20 28-65,-20-28-416,20 0-353,0 0 97,-1 0-193,21 0-224,0 26-96,-21-26 0,21 0-128,1 0-224,-23 0-833,2 0-544,-20 0-449,20-26-1634,-20 26-4452</inkml:trace>
  <inkml:trace contextRef="#ctx0" brushRef="#br0" timeOffset="149696.5621">24754 4953 14061,'-20'-52'64,"40"52"-929,-20 0 1794,19 0 352,21 27-256,-20-2 32,39 2-224,-18 26 128,17 27-321,3-26-319,-22 24-65,21 2-256,-21 0 32,1-1-32,-20 0-64,1-26-192,-21 27-129,0-1 33,-21 1-417,-19-27-384,0 0-544,1-1-1955</inkml:trace>
  <inkml:trace contextRef="#ctx0" brushRef="#br0" timeOffset="151530.667">21796 9247 7431,'0'0'1249,"-20"0"-96,20 0-449,0 0-351,20 0 287,-20 26 417,39-26-320,21 0-385,-1 26-159,41-26-97,-21 0 32,40 0-64,0 0-64,21 0 32,18 0-64,20 0 64,21 0-32,-19-26 0,-22 26 0,-19 0 0,-1 26 96,22-26 64,-2 0 193,41 26 95,-40-26 32,-1 27-384,-38-27-384,-41 27-481,-19-27-1216,-41 26-3364</inkml:trace>
  <inkml:trace contextRef="#ctx0" brushRef="#br0" timeOffset="153383.773">17607 10730 960,'0'0'289,"-20"0"-289,20 0 288,0 0 897,0 0 321,0 0 31,0 0-544,0 0 224,0 0 128,20 0-95,-20 0-418,0 0-479,0-26-129,20 26-96,-20 0-128,19 0 64,1 0-64,0 0 32,0-26 32,1 26-32,17 0 96,3 0-32,-1 0-96,-1 0 32,21-28-64,-1 28 32,20 0 0,0 0-64,-18 0-32,18 0-96,0 0 128,0 0 0,20 0 64,-18 0 0,18 0 64,0 0 0,0-26 256,1 26-256,-21 0-384,-20 0-385,1 0-127,-40 0-546,19 0-159,-39 0-449,20 0 609,-20 0 1024,0 0 353,-20 0-416</inkml:trace>
  <inkml:trace contextRef="#ctx0" brushRef="#br0" timeOffset="161738.2509">2997 16824 1057,'18'-26'512,"-18"26"97,0 0 1248,0-27 578,0 27-482,-18 0-383,18-27-321,-20 27-448,20 0-225,-21 0-191,1 0-289,0 0-32,2 0-64,-23 0 0,21 0 0,-20 0-32,21 0 32,-21 0-64,-19 0 32,19 0 160,-19 0-64,18 27-64,1 0-64,1-1 64,-1 1-64,20-27-32,20 25-64,-19 2 32,19 0 128,19-1 32,-19-26-32,20 27-32,20 0-65,-19-2 1,17 2-128,-18 27 64,21-2-32,-23 2 128,3-1-64,-1-1-161,0 1 1,0 1 160,-1-1 64,-19 26 32,0-26 0,20 26 64,-20 1-32,20-28-32,-20 28 64,20-27-32,-20 0 0,0 1 0,20-1 0,-20-1 0,19-25 0,-19 26 0,20-26 32,0-2-32,-20 2 64,20 1 192,-20-3-128,20 2 65,-20-1 223,21 0-96,-21-26-192,0 0-96,18 28 0,-18-28 0,0 0 0,20 0 65,-20 26 95,0-26 32,0 26 32,0-26-192,20 0-64,-20 0 0,0 28 0,21-28 32,-21 0 0,20 0-32,-20 0 32,0 0 0,18 0-32,-18 25 32,21-25-32,-21 0 0,20 0 0,0 27 0,0-27 32,-1 0-64,-19 0 96,20 0-64,0 26 193,0-26-1,-20 0 32,20 0 160,-1 27-384,1-27 32,20 0 0,-20 0 0,19 27 1,-19-27 63,21 0 64,-3 0-64,-17 0-32,19 0 32,19 26-64,-19-26-32,-1 0 0,1 27 0,-1-27 0,1 0 32,1 25-32,17-25 32,-17 0-32,18 0 32,1 0-32,-1 27 0,0-27 0,1 0 96,-1 0 0,2 27 0,-2-27 33,20 26 63,-19-26-128,19 0 0,0 27-32,-18-27 0,38 0-32,-20 27 0,0-27 160,20 0 32,1-27 0,-1 27-63,0-27-33,0 27-32,1-26-32,-1 26 32,0-27-32,0 27 0,0-27 0,21 27-32,-21 0 0,20-25 0,-19 25 0,19-27 0,-20 27 0,21-26 0,-21 26 64,0 0-96,0 0 64,21 0 0,-21-27-32,-20 27 0,20 0 96,0-27-128,-20 27 0,21 0 32,-1 0-288,0 0 576,0-26-320,1 26 64,-1 0 32,0 0-64,0 0 0,0 0 32,-19 0 0,20 0-64,-21 0 32,21 0-32,-21 0 64,20 0-32,0 0 0,-20 0 0,20 0 64,-20 0 32,22 0-32,-22 0 32,21 0-32,-21 26-64,20-26-32,0 0 64,-20 0 129,20 0-129,1-26 0,-21 26 32,21 0-32,-21-27-32,1 27 32,19 0-32,0 0 32,-20 0-96,20 0 96,21 0-96,-21 0 224,0-25-192,20 25 32,-19 0 32,-1 0-64,0 0 128,20 0-64,-19 0 32,19-28-96,-20 28 64,21 0-64,-21 0 64,19 0-32,1 0 0,-20 0 0,21 0 0,-1 0 96,-20 0-128,21 0 32,-21 0 32,0 28 0,0-28 0,1 0 0,-1 0-64,0 0 64,0 0-32,0 0 0,1 0 32,-1 0 32,-20 0-64,0 0 32,2-28 128,-22 28-63,20 0-194,-19 0 290,-1-26-193,1 26-96,-1 0 96,0 0 0,-18 0 32,-1-26-32,-1 26 160,1 0 128,-20 0 64,-1 0 33,-19-28-65,0 28-192,20 0-96,-20-26-32,-20 26 0,20-26 32,0-1-32,0 2 32,0-30-64,0 3 32,0-1 64,0-26 0,0-1-64,0-25-32,0-3 32,0-24-96,0 26-128,0-26-64,0-1 63,0 0-159,0 1 96,0 26 64,0 26 160,0 2 64,0-1 0,-19 26 32,19-1 32,-20 26 96,0 3-128,0 25-64,0 0-64,1 0 192,-21 0-192,19 25-193,-17 3 482,-3-28-193,21 27 32,-19 0-32,19-27 96,-20 25-160,-19-25 96,-1 28-32,-19-3 0,0 2 0,-1 0 32,-19-27-96,-20 26 0,-1-26 96,1 27-160,-19-27 31,-1 25-95,-21-25 224,2 27-64,0-27-32,-2 0 64,2 0 32,-22 0 0,22-27-32,-20 27 32,-1 0-64,20-25 64,-20 25-64,20-27 0,0 27 0,-19-26-96,18 26 32,-18-27 64,20 27 0,-2 0 0,2 0 64,-1 0-64,0 0 32,0 0 0,21 0 32,-22-27 32,22 27-64,-22 0 0,22 0 0,-1 0 0,-1 27 0,2-27 0,19 0-64,-21 27 96,21-27-96,1 0 0,-1 26 32,0-26 32,-1 0 32,21 0-64,0 0 64,-1 0 32,1 0 0,0 0-64,-20 0 0,19 0 32,1 0-64,20 0-96,-20 0 96,20 0-160,-20 0-193,18 0 225,-18-26 64,0 26 96,20 0 32,-21 0 32,1-27-64,0 27 64,0 0-64,20 0 0,-1 0 0,-19 0-32,19 0 32,1 0-64,0 0 96,-1 27-64,0-27 64,1 0-64,0-27 32,20 27 128,-22 0-128,22 0 96,0 0-96,-1-27 64,1 27 0,-2 0-128,23 0 160,-23 0-128,2-25 96,-1 25 33,-19 0 95,20 0-32,-20 0 64,18-28-160,-18 28 96,20 0-32,-21 0-63,1-25-33,20 25 0,-20 0-96,-2 0 128,22-27-64,-20 27 0,-1 0 32,-20 0-64,21 0 0,-20 0-65,20 27-543,-20-27-930,20 0-3683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40:26.85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15066 4471 672,'-20'0'2050,"20"0"545,0 0-353,0 0-545,0 0-416,0 0-288,0 0-64,0 0-96,0 0-64,0 0-289,0 0-191,0 0-65,20 0 128,-20 0-64,20 0-63,19 0-33,-19 0-64,21 0-64,-3 0-32,23 0 32,18 0-64,0 0 0,20 0 64,21 0-32,19 0 160,-1 0 193,42-27 95,-2 27-96,21 0 1,-1 0 63,1 0-95,-21 0 63,20 0-224,-19 0 96,-20 0-127,-1 0 31,-18 0-32,-21-26-32,-20 26 64,-19 0-96,-22-27 0,-37 27-160,-21 0-256,0 0-353,-21 0-736,3 0-1378,-43 0-4355</inkml:trace>
  <inkml:trace contextRef="#ctx0" brushRef="#br0" timeOffset="3013.1723">3493 5743 6342,'0'0'1633,"0"0"-448,0 0 673,0 0-64,0 0 31,0 0-672,0 0-800,0 0 31,19 0 257,1 0-129,0 27-320,20-27-63,-1 0-129,1 0-641,19 0-1249,-19 0-2530</inkml:trace>
  <inkml:trace contextRef="#ctx0" brushRef="#br0" timeOffset="3947.2255">16297 5928 160,'-20'0'5989,"20"0"-4996,-20 0 801,20 0 160,0 0-128,0 0-417,0-26-736,20 26-225,0 0 96,0 0-127,19 0-129,1 0-192,39 0 0,1 0 0,19 0-96,40 0-32,19 0 32,22 0 32,-1 0-32,19 0-32,-20 0 193,21 0 191,-21-27 64,2 27-63,-22-27-161,-18 27-96,-21-26-64,-40 0-929,-59 26-1697,-1-26-2115</inkml:trace>
  <inkml:trace contextRef="#ctx0" brushRef="#br0" timeOffset="12407.7097">4882 13162 160,'-20'0'-159</inkml:trace>
  <inkml:trace contextRef="#ctx0" brushRef="#br0" timeOffset="35730.0432">7899 8948 2017,'0'0'993,"0"0"-1057,0 0 32,0 0 128,0 0 737,0 0 256,0 0-769,0 0-223,0 0 95,0 0-64,0 0-416,0 0-641,-19 0-577,19 0-576</inkml:trace>
  <inkml:trace contextRef="#ctx0" brushRef="#br0" timeOffset="35932.0552">7899 8948 64,'-39'0'1025,"19"0"896,20 0 193,-20 0-320,20 0-449,-20 0 33,0 27-289,20-27-192,0 0-97,0 0-95,0 0 224,20 0 128,20 0-128,0 0-321,19 0-287,0 0-33,2 0-64,18 0-160,0 0-96,-19 0-128,-1-27-897,0 27-2242,-39 0-8488</inkml:trace>
  <inkml:trace contextRef="#ctx0" brushRef="#br0" timeOffset="40789.3329">4783 13374 5220,'0'0'705,"0"0"352,0 0 128,0 0 321,0 0 95,0 0-191,0 0-386,0-27-287,0 27-64,0 0-193,0 0-191,0 0-65,0 0 0,0 0 32,0 0 32,20 0-95,0 0 31,-1 0-96,1 0-32,0 0-64,20 0 32,-21 0-64,21 0 64,1 0-96,-3 0 64,3 0 96,18-27-224,-19 27 96,19 0-32,1 0-32,-1 0-32,2 0-64,-2 27-192,-1-27-129,23 0 33,-22 0 63,40 0 129,-20 0 128,20 0 32,1 0 96,-1 0 0,0 0 32,21-27-64,-1 27 224,0-25 192,-20-3-63,21 28-289,-41-27-32,0 27 0,0 0-32,-18 0-96,-3 0-193,3 0 1,-2 0 192,-19 27 64,19-27 96,-19 0 0,19 0 96,-39 0-128,1 0-256,-3 0-1634,-18 0-4964</inkml:trace>
  <inkml:trace contextRef="#ctx0" brushRef="#br0" timeOffset="47931.7405">3333 13691 8071,'-20'0'1698,"20"0"-97,-19 0 737,19 0-320,0 0-768,19 0-642,1 0-31,21 0-1,-3 0-255,23 0-161,-2 0 64,20 0-128,-19 0 32,19 0-192,-18 0 32,-2 0-512,-19 0-962,-21 0-2658</inkml:trace>
  <inkml:trace contextRef="#ctx0" brushRef="#br0" timeOffset="50128.8672">6113 13823 3971,'0'28'8584,"0"-28"-8840,0 25 128,0-25 352,0 28 1250,0-2-161,0 0-512,0 28-353,0-28 0,0 26-95,20 2-129,-20-1-224,0-1 0,19 1-160,-19-26-321,20 0-223,-20-1-866,20 0-1473,-20-26-1825</inkml:trace>
  <inkml:trace contextRef="#ctx0" brushRef="#br0" timeOffset="50480.8873">5894 14142 10121,'21'26'609,"-21"-52"-609,20 26 0,-20 0 544,0-27 1122,0 27-1026,0-27-544,18 27 1,-18-25 223,0 25-32,0-27-224,0 1-64,20-1-128,1 0-96,-21 1-161,20 0-255,0-2-1,-1 28 225,-19-25 288,0 25 96,20 0-32,-20 0 224,20 0 128,0 25 0,19 3-224,-19-28-64,40 26-288,-21 0-769,1-26-3171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44:44.173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8952 3378 7591,'0'0'576,"0"0"-384,0 0 129,0 0 95,0 0 897,0 0-544,0 0-513,20-27 97,-20 27 383,0 0-95,0 0-225,20 0-255,-20 0-33,19 0-64,-19 0 32,20 0 32,20 0-32,-20 0-64,19 0 0,21 0-32,-21 0 32,22 0-32,-2 0 32,-1-26-32,3 26 32,18-28 32,0 28-32,-18-26 0,18 26-32,0 0-32,0 0 0,20 0-64,-18 0-64,-2 0-96,0 0 64,20 0 95,-20 0 97,20 0 0,-18 0 0,18 0 0,0 0 32,0 0-64,-19 0 32,19 0 32,0-26-32,-20 26-64,20 0-256,-20 0-96,21-27-1,-1 27 225,0 0 192,0 0 128,21 0 385,-21 0 255,20 0-191,1 0-97,19 0-31,-40-25 31,19 25-223,2 0-97,-1 0-96,0-28 32,1 28 0,-1 0 128,-20 0 64,19 0 33,1 0 127,-19 0 65,19 0 31,0 28-95,1-28-161,-1 0 32,-1 25-256,1-25 64,-19 0-64,-1-25 33,0 25-33,0 0-64,-18-28-96,-2 28 160,-20 0-32,1 0 64,-21 0-449,1 0-704,-40-27-1025,0 27-2178</inkml:trace>
  <inkml:trace contextRef="#ctx0" brushRef="#br1" timeOffset="3887.2219">2916 6743 6149,'0'27'6022,"0"-27"-6470,0-27 448,20 27 352,-20 0 224,20 0 866,1 0-705,-1 0-385,19 0-96,1-28-64,19 28 161,1 0 63,-1-25-256,40 25-96,1-27 0,19 27 0,19-26-32,-19 26 0,21-26 32,-1 26 65,-1 26 31,2-26 128,-2 26 96,-19 1 1,1-2-129,-1 3 128,0-28 193,1 27-129,-2-27-31,1 0-33,-20 0 97,0 0-193,1-27-128,-40 27 64,-1 0-192,-19-28-160,-20 28-320,-1 0-866,-19 0-1024,0 0-961,-19 0-9097</inkml:trace>
  <inkml:trace contextRef="#ctx0" brushRef="#br1" timeOffset="6256.3576">9587 6503 160,'0'0'961,"0"0"896,0 0 578,0 0-1218,-20 0-1089,20 0 1313,-20 0 161,0 0-289,20 0-640,0 0-257,0 0 193,0 0 223,0 0-95,0 0-224,0 0-65,0 0-96,0 0-95,0 0-97,0 0-32,20 0 0,0 0-64,20-25 0,-21 25 32,21 0-64,19 0 64,2-27-32,18 27-32,0 0 32,20-26 33,0 26 31,1-27 128,-1 27-160,-19 0 577,-1 0-673,-20-27 352,2 27-352,-43 0-96,3 0 64,-21 0-96,0 27-257,0-27-63,0 0-65,0 0-159,-21 0-577,21 0-1602,-18 0-8456</inkml:trace>
  <inkml:trace contextRef="#ctx0" brushRef="#br1" timeOffset="7505.4292">12645 6478 4452,'0'0'2178,"-21"0"-1762,21 0 1378,0 0 64,0 0-33,0 0-479,0 0-514,0 0-223,0 0 192,0 0 32,0 0-289,0 0-128,21 0-159,-3 0-65,22-27-32,-19 27-96,38 0-64,-19-26 0,39 26 96,0 0-96,20 0 0,21 0 192,-21 0-192,20 0 289,1 0 191,-21 0-96,-40 0-255,1 0-97,-21 0-128,1-27-225,-40 27-672,0 0-608,0 0-321,0 0-1281,-20 0-5605</inkml:trace>
  <inkml:trace contextRef="#ctx0" brushRef="#br1" timeOffset="9965.5697">11849 3483 6982,'0'27'1345,"0"-27"289,0 0-833,0 0-449,0 0 289,0 27-129,20-1-256,-20 0-63,21 0 31,-1 28 128,-20-28 129,20 26-65,-2 2-160,3-1-160,-1-1 32,-20-24-128,20-1 32,0-1-64,-20 1-160,20-27-320,-20 25-802,0-25-1857,0 0-5541</inkml:trace>
  <inkml:trace contextRef="#ctx0" brushRef="#br1" timeOffset="10390.5943">11711 3801 9609,'0'0'64,"0"0"-257,0 0 129,0 0-32,0 0 449,0-27 31,0 27-384,0 0-32,0 0 96,0-27 256,0 27 161,0 0 352,0 0 224,0 0-481,0-25-127,0 25 95,0 0-352,0-27-32,20 27-192,-20-26 64,19-1-32,1 0 64,0 27 65,-20-26 223,20 0 128,-20 0-63,21-1-97,-3 27-32,-18-27 1,0 27-161,20 0-224,-20 0 0,21 0-1,-1 0 1,18 27 0,-17-27-160,-1 27-128,0-27-545,0 0-384,-20 26-1346,20 0-4516</inkml:trace>
  <inkml:trace contextRef="#ctx0" brushRef="#br1" timeOffset="11104.635">14789 3563 6085,'18'-26'2979,"-18"26"-545,0 0-352,0 0-672,0 0-481,0 0-481,0 0-448,0 26 128,0 0 64,0 0-96,0 28 0,20-1-63,-20-28 31,21 29-64,-21-1 96,0-26-96,20 26 0,-20-53 32,20 27-64,-20-1-96,0-26-673,0 0-1057,0 0-2274</inkml:trace>
  <inkml:trace contextRef="#ctx0" brushRef="#br1" timeOffset="11435.654">14550 3774 14477,'-40'0'961,"40"0"-673,0 0 385,0 0-321,0 0 513,0 0-480,20-27-417,20 2-65,-20-2 129,19-26 33,1 26-98,-20-25-31,19 26 96,-19 26 0,1-27-32,-21 27 0,0-27 33,20 27 31,-20 0-96,18 0 0,-18 0-65,20 27 97,1-27-32,-1 27 64,0-27-96,-1 26-32,1-26-64,20 26-513,-20-26-448,-1 26-929,21-26-2113</inkml:trace>
  <inkml:trace contextRef="#ctx0" brushRef="#br1" timeOffset="30973.7716">9646 6531 64,'0'0'672,"-20"0"321,20 0 0,0 0-64,0 0-481,0 0 225,-19 0 64,19 0-513,0 26-288,0-26-833,-20 0-448,20 0 64,0 0-65</inkml:trace>
  <inkml:trace contextRef="#ctx0" brushRef="#br1" timeOffset="31701.8126">9567 6583 672,'-20'0'1890,"20"0"64,0 0-353,0 28-191,0-28-1,0 0-608,20-28-481,0 28 32,19 0-288,1-26-32,19 26-32,22-26 65,-22 26-65,20 0 416,20-28 192,-20 28 97,20-25-32,1 25-193,-20-27-159,-1 27-161,-38-26-128,18 26 32,-19 0-64,-22-27-64,3 27 0,-21 0-64,0 0 31,0 0-63,0 0-160,-21 0-96,21 0 127,-18 0 33,-2 0-32,0 27 96,-1-27 160,-17 0 32,-23 0 0,22 26 64,-21-26 0,1 27-32,-1-27-32,-20 25 0,22-25-32,-23 28 96,22-28-32,-20 26 256,39-26 193,1 0-257,-1 0-160,19 0 0,21 26 160,0-26 32,0 0-96,41 0 1,-2-26-1,21 26-64,-1 0 0,1 0 0,19-26 32,21 26 96,-21 0 65,20 0 159,-20-28 1,2 28-129,-22-25-96,-19 25-160,-1 0-64,-39 0 0,0 0-64,0 0-256,-39 0-321,-22 0 193,2 0 320,-20 25 128,-1-25 0,-19 28 0,19-28 0,-19 0 64,20 26 96,0-26 0,19 26-160,21-26 0,-1 28-64,19-28 32,21 0-385,21 26-31,19-26 288,-1 0 64,21-26-32,-1 26 64,0-28 32,22 28 0,-23-26 32,1 26-129,2 0-1856,-41 0-3877</inkml:trace>
  <inkml:trace contextRef="#ctx0" brushRef="#br1" timeOffset="33345.9072">12624 6611 1249,'-20'0'4420,"0"0"-3459,20 0-192,-20 0 31,20 0 193,0 0 128,0 0-640,0 0-385,20 0 64,20 0 192,-1 0-256,1 0-64,40 0-32,-20-28 0,19 28 0,0 0 0,20-26-160,1 26-256,-1 0 160,20-26 192,-40 26 64,20-28 128,-38 28 32,-2-25-192,-19 25-32,-20 0 0,-20 0 32,0 0-64,0 0 192,-20 0 0,-20 0 448,1 0 225,-1 0 0,-1 0-97,-17 0-63,-3 0-33,22 0-287,-21 25-257,-19-25 0,20 0-96,-20 0-128,-2 0-97,22 28 193,0-28 64,-1 0 32,21 0 0,-1 0 32,0 0-32,40 0 64,-21 26 64,21-26-128,0 0 129,21 0 191,-1 0 0,20 0-192,-1 0-64,21-26-64,19 26 0,0 0-32,21-28-32,-1 28 64,0 0 0,-20 0 32,20-25 0,-38 25-32,-2 0-256,-19 0-321,-20 0 353,0 0-96,-20 0-193,-20 0 321,-20 25-96,1-25 256,-21 0 352,-19 0 1,0 0 95,-2 0-96,2 0 257,-20-25-97,20 25-191,-21 0-225,41 0-64,19 0-96,0 25-385,40-25-1056,20 28-802,20-28-1857</inkml:trace>
  <inkml:trace contextRef="#ctx0" brushRef="#br1" timeOffset="67981.8883">11831 11935 4772,'-41'27'2338,"41"-27"-480,-20 0-577,20 0-32,-20 0-31,1 0-418,19 0-383,0 0 31,-20-27 97,20 27 31,0 0-127,0 0-289,0 0-128,20 0 32,-1 0-64,1-26 32,20 26-32,-19 0 0,17 0 32,-17 0 64,19 0-32,-1 0-32,1-27-64,-20 27 64,19 0-32,1 0 0,0 0 32,-1 0-32,22 0 0,-23 0 0,3 0 0,18 0 32,-19 0 0,19 0 0,-19 0 0,19 0 32,20 0-64,-18 0 32,18-27-32,-19 27 32,19 0-32,20 0 0,1 0 0,-1-25 0,-20 25 0,40 0 32,-19 0-64,-1-28 32,20 28 128,-20 0-128,21 0 65,18-25-33,-19 25-32,1-27 32,19 27 0,-21 0-32,21-27 0,1 27 32,-2 0-32,1-26 0,1 26 0,-2 0 0,1-27 0,-1 27 0,2 0 0,18 0 0,-18-27-32,-1 27 64,19 0-64,-18 0 32,18-25 0,-18 25 32,18 0-32,-19 0 0,19 0-32,-18 0-32,-1 0 32,20 0 64,-20 0-32,-1 0 0,2 0 0,-1 0 32,-1 0-32,-19 0 0,21 0 64,-2 0-32,-19 0 96,1 25 96,-1-25-160,-40 0 32,20 0-96,-20 0 0,-18 0 0,-2 0-384,-39 0-641,0 0-705,-20 0-3106</inkml:trace>
  <inkml:trace contextRef="#ctx0" brushRef="#br1" timeOffset="73599.2096">10221 7061 4388,'0'0'-32,"21"-27"128,-21 27 929,0-27 64,0 27 512,0 0 1,0 0-673,0 0-97,0 0-127,0 0-385,0 0-448,0 0 96,0 27 32,0 0 32,0 26-64,0-28 64,20 55-64,-20-26 64,20-2-32,-20 2-192,0-2-288,20-25-33,-20 26-256,0-26-960,19-27-1570</inkml:trace>
  <inkml:trace contextRef="#ctx0" brushRef="#br1" timeOffset="73895.2261">10043 7325 1825,'0'0'7752,"0"-26"-7977,20 0 33,0 26 192,1-26-96,-3-28 288,2 27-64,-20 0 1,20 2 607,-20-2 225,21 1-577,-21 26-351,20-27-66,-2 27 66,3-27-33,-21 27 0,20 0 96,0 0 64,0 27 64,-1 0-64,21-1-128,-20 26-96,20-25-769,-1 0-1665,22-1-5638</inkml:trace>
  <inkml:trace contextRef="#ctx0" brushRef="#br1" timeOffset="74450.2583">13279 7166 9833,'20'27'96,"-20"-1"1025,0 2-128,0 24-352,0-26-225,0 28-256,0-2-128,0 0-160,20-24-96,-20-1-32,20-2-225,-20 2-352,20-27-448,-20 0-705,0 0-1185</inkml:trace>
  <inkml:trace contextRef="#ctx0" brushRef="#br1" timeOffset="74732.2744">13179 7325 9096,'-18'0'1922,"18"0"-1570,0 0-192,18 0 449,-18 0 384,41-26-352,-21 0-385,0 0-192,-1-28 0,1 27 64,0-25-32,0 25-96,0 1 0,-20-1 0,19 0 0,-19 27 0,0 0-32,20 27 64,0 0 32,0-1 32,1 1 0,-3-2-160,2 2-64,21 0-673,-21-1-2145,-2 2-7751</inkml:trace>
  <inkml:trace contextRef="#ctx0" brushRef="#br1" timeOffset="90427.1721">3313 12015 11306,'0'0'64,"0"-26"-128,0 26 417,0 26 768,0-26-673,0 26-288,-19 27 96,19 0 33,-20-1 159,20 28-64,0-1 1,-20 29 31,20-3 1,0 27-65,0 2-224,20-29 0,0 28 160,19-27 1,2 0 95,17 0-128,3-26 65,18 25-65,-20-25-64,20-27-96,-19 27-128,19-54 64,1 27 64,0-28-64,-1-25 32,0 0 32,0 0-224,-38 0-160,-3-25-224,3 25-97,-41 0-640,20 0-1250,-20 0-3138</inkml:trace>
  <inkml:trace contextRef="#ctx0" brushRef="#br1" timeOffset="91386.2265">5755 13393 9064,'0'-54'2178,"0"54"-897,-19-25-31,19-2 159,-20 27-128,0-28-352,-20 28-481,1 0-352,-1 28-128,1 24-32,19 2 32,-21-1-32,21 27 160,2 25 33,18-25 223,18 0 32,23-28-31,-1 28-97,19-28 224,0-25-159,1 0 95,19-1-288,-20-26-32,2 0-32,-3-26-32,-37 26-512,19-27-737,-21 27-961,-19-27-1410,0 2-9448</inkml:trace>
  <inkml:trace contextRef="#ctx0" brushRef="#br1" timeOffset="91646.2412">6311 13181 14221,'0'26'128,"0"26"321,0-24 1088,0 51-352,21-26-480,-21 26-65,0-26-447,20 27-1,-20 0-64,18 0 0,-18-28-128,21 0-64,-1-24-609,0-1-512,0-2-577,19 2-1409,-19-27-6085</inkml:trace>
  <inkml:trace contextRef="#ctx0" brushRef="#br1" timeOffset="91999.2617">6767 13631 12139,'-18'0'1153,"-3"0"-865,1 0 801,-20 27-288,21-2-288,-1 3-353,0 24-192,0-24 32,20 24 0,0-25 0,20-2 0,0 3 0,0-28 128,19 0 32,-19-28-32,21 3 64,-23-2-32,2 1 225,-20 0-33,21-2-96,-21 2-95,0 0-193,-21-2 160,21 28 64,-20 0-32,20 28-64,0-2 128,0 28 1,0-28-97,0 0 64,20 1-128,1-2-64,19 3-160,-22-28-705,23 0-737,-21 0-1120,-20 0-7111</inkml:trace>
  <inkml:trace contextRef="#ctx0" brushRef="#br1" timeOffset="92612.2966">7105 13605 11434,'0'-27'1570,"0"0"-673,0 2 928,0-3-319,0 3-161,-20 25-576,1 0-481,-1 0-384,0 25 32,0 3 32,0-3-160,0 29 96,1-1-225,19-28 161,0 3 96,0-2 32,39 0 128,-19 2 32,20-28-160,-20 0 128,19 26-96,-19-26 0,1 26-64,-1-26 96,-20 27 32,0-27 129,-20 25 63,-1-25-32,-19 28-160,21-28-256,-21 0-1089,20 0-897,0 0-2178</inkml:trace>
  <inkml:trace contextRef="#ctx0" brushRef="#br1" timeOffset="92951.3159">7522 13631 12107,'41'-26'4164,"-41"-1"-3235,-21 0-193,-19 27-191,1 0 32,-1 0-257,-19 27-384,-1 0 96,21-1-32,19 26 0,0-24-192,20-2 64,40 0 63,-22 2 65,43-28 97,-22 26-194,1-26 194,0 0-65,-1 0 32,-19 0-64,-20 0 32,0 0 416,-20 26-64,-19 1-319,-1-2 31,0 3-64,1-1-32,19-2-128,-21-25-225,41 27-736,0-27-897,0-27-1217,41 27-2274</inkml:trace>
  <inkml:trace contextRef="#ctx0" brushRef="#br1" timeOffset="93110.3256">7680 13711 12139,'41'0'2434,"-21"26"-1185,-20-26-159,0 54-162,0-28-479,-20 27-481,20-28-32,0 30-769,0-30-384,0 2-32,20-27-641,-20 0-1505,20 0-1666</inkml:trace>
  <inkml:trace contextRef="#ctx0" brushRef="#br1" timeOffset="93233.3321">7761 13551 12395,'-20'-25'609,"20"25"-417,-20 0 288,20 25-480,20 2-480,0 0-1634,-1-27-3139</inkml:trace>
  <inkml:trace contextRef="#ctx0" brushRef="#br1" timeOffset="93449.345">8059 12969 9064,'-20'-27'1473,"-1"54"-31,1-1 416,20 54-257,-18-28-352,18 28-704,0 0-353,0 26-128,18-26-96,-18-2-448,0 2-1282,20-28-2210,-20 28-3107</inkml:trace>
  <inkml:trace contextRef="#ctx0" brushRef="#br1" timeOffset="93622.3549">7919 13683 10121,'-20'-52'3491,"1"26"-1985,38-1-673,1 27-289,0 0 97,39-27-353,2 27-256,-2 0-32,20 0 0,-19 0-384,-21 0-577,1 0-801,0 27-1953,-21-27-6183</inkml:trace>
  <inkml:trace contextRef="#ctx0" brushRef="#br1" timeOffset="93738.3614">8356 13631 12267,'-40'52'449,"40"-24"543,0-2 1026,0-26-1537,20 26-801,0 2-769,0-28-577,-1 26-896,-19-26-4870</inkml:trace>
  <inkml:trace contextRef="#ctx0" brushRef="#br1" timeOffset="93868.369">8376 13366 14765,'-20'-27'673,"20"27"-1281,-20 0 127,20 27-1921,0-27-7431</inkml:trace>
  <inkml:trace contextRef="#ctx0" brushRef="#br1" timeOffset="94646.4124">8614 13551 13773,'0'0'576,"-20"0"-512,20 0 192,-19 0-127,-1 27-65,20 0-32,-20-1-64,20 26 32,0 2 0,20 0-32,0-2-33,-1-25 65,21-2 0,0-25 97,-1 28-65,1-56-64,1 28-97,-3-25-191,3-2-128,-21 1 191,-2-28-159,3 28-417,-21 0-480,0 26-1249,-21 0 127,3 0 1731,-2 26 896,-1 0 1153,1 2 353,0-2-385,2 0-480,18 1-32,18-27-65,2 25-480,0-25-224,21 0-64,-23-25 32,23-2 0,-1 27-32,-21-26-160,-19 0 224,20-2-32,-20 28-32,-20-26-224,20 26 288,0 0 224,-19 26 257,19-26-129,0 28-192,0-2-96,19 0-64,1 1-32,0-27-288,20 0-64,-21 0 64,21 0 191,-20-27 65,19 1-448,-19 0-577,-20-2-160,20-24-257,-20-1 994,0 0-225,0-26-1697</inkml:trace>
  <inkml:trace contextRef="#ctx0" brushRef="#br1" timeOffset="95165.442">9190 13127 9545,'0'54'1889,"0"24"-415,0 2 159,0 0-63,0 27-353,0-28-993,19-1-128,1 2-352,0-26-160,0-1-97,1-28-192,-21 3-127,0-1-1,0-27 256,-21-27-768,1-1 192,0 3 1057,-19-2 320,-1-25 609,20 24 929,0 2-289,20 0-800,0-2-449,20 3-160,20-2-32,-1 27-32,21 0-32,-21-26-224,22 26-545,-2 0-609,-19 0-1152,-20 0-161,0 0 1955,-1 0 1280,-19 26 1570,0-26 385,0 27-898,0-2-672,0 29-545,0-28-288,0 2-64,20-2-128,-20 0-320,0-26-353,20 0 128,-20 0-288,20 0-800,-20-26-289,0 0 1025,0-28 320,0 28 641,0-27 224,0 0-64,-20-1 449,20 29 832,-20-28 1570,20 26-961,0 27-993,0 0-545,0 0-416,0 0-96,20 27-256,0-27-1314,0 25-2626</inkml:trace>
  <inkml:trace contextRef="#ctx0" brushRef="#br1" timeOffset="95397.4559">9786 13631 4356,'0'52'-2339,"0"-24"2436,0-2 2497,0 0 64,0 2-1056,0-28 384,39 26-256,-19-26-225,0 0-96,20-26-95,-21 26-161,1-28 128,-20 2-288,0-28-257,0 29-447,0-2-193,-39 1-384,19 26-513,0-27-2018,-20 27-2242</inkml:trace>
  <inkml:trace contextRef="#ctx0" brushRef="#br1" timeOffset="95670.4719">10104 13843 14830,'0'80'160,"0"-53"64,0-27 1506,0 0-353,0 0-352,0 0-192,0-55-449,0 30-128,18-28-64,2-1-128,-20 2-32,20 24-288,1 3-64,17-2 256,-17 27 160,-21 27 160,20-2 65,-20 29-161,0 0 0,0-2-128,20 0-128,-20-24-769,0-1-1730,0-2-2177</inkml:trace>
  <inkml:trace contextRef="#ctx0" brushRef="#br1" timeOffset="97812.5944">5617 11565 32,'0'25'7142,"-20"-25"-7974,20 0 543,0 0 481,20 0 1442,0 0-129,-1 0-960,21 0-321,0 0 64,-1 0 193,21 0 31,20-25-95,19 25-321,0 0-32,41 0-64,-2-27-32,21 27 32,-1-27 0,21 27 32,19 0 32,-18 0 128,-2 0 160,21 0-159,-21 0-97,0 0-96,2 27-224,-2-27-33,21 0 129,-21 0 320,21 0 129,-21 0 928,-19-27 64,0 27-32,-40 0-480,-20 0-577,-20 0-288,-18 0-128,-2 0-449,-39 0-320,-20 0-768,0 0-3748</inkml:trace>
  <inkml:trace contextRef="#ctx0" brushRef="#br1" timeOffset="103530.9216">5716 14611 11210,'-20'27'417,"0"-27"159,20 0 417,0 0 480,-20 0-159,20 0-257,0 0-545,0 0-128,0 0 33,20 0 95,-20 0-127,20 0 31,0 0-160,19-27 1,-19 27-65,0 0-96,0 0-64,19 0 0,1 0-32,1 0-64,-3 27 96,42-27 0,-20 0-32,19 27 0,20-27 64,21 0 0,-21 0 96,20 0-320,19 0 256,2 0 0,-1 0-96,19 0 32,2 0 96,18 0-96,1 0-32,-1-27 193,20 27-1,1 0-32,-1 0 32,-18-27 64,19 27-63,-21 0-1,0-25-96,0 25-32,-18 0-64,-20 0 32,-22 0-128,1 0 96,-20 0-192,0 0-65,-38 0-511,-2 0-257,-39 25-609,-20-25-736,-20 0-3235</inkml:trace>
  <inkml:trace contextRef="#ctx0" brushRef="#br1" timeOffset="111321.3671">5418 14586 3715,'0'0'1409,"-20"0"129,20 0 480,0 0 32,-20 0 32,20 0-545,0-27-352,-20 27-128,20 0-64,-20 0-160,20 0-96,0 0-545,0 0-160,20 0 32,0 0 96,20 0-64,-1 0 0,22 0-96,-2 0 64,20 0-32,1 0-32,19 0-32,1 0 64,-1 0-416,39 0-385,-19-26-256,-19 26-288,-1 0-1698</inkml:trace>
  <inkml:trace contextRef="#ctx0" brushRef="#br1" timeOffset="115740.62">8654 1655 9032,'20'-26'641,"-20"0"-1,0 26 97,0 0-160,0 0 415,0 26-447,0-26-321,0 53 64,0 0 257,0 26 96,0 1-289,0-1-32,-20 1 65,20 52-193,-20 1-96,20 26-64,-20-27 0,20 1-64,0-26-32,20-29 96,-20 1 0,0-26 192,20 26 449,-20-24-225,20-3-384,-20 0 417,20 2-321,-1-27-32,-19-27 32,20 25 0,-20 1-224,20-26 288,0 0 33,1 0 31,-3 0-96,2 0-32,0 0-384,1-26 480,17 26-192,3 0-64,-1-25-64,-1 25 64,21 0 96,-1-27-128,0 27-32,1 0 96,20 0-32,-1-26 32,1 26-96,-1 0 96,21 0 0,-21 0-64,20-28 96,0 28-96,0 0 128,0 0-128,21 0 161,-1-26-386,1 26 417,-3 0-160,3 0 0,-1 0-32,1 0 128,18 0-96,-19 0 33,0 0-1,21 0-32,-21 0-32,-1 0 64,22 0-64,-1 0 96,-1 0 0,2 0-192,-1 0 128,-1 0 0,2-26 0,-1 26 64,-1 0-64,2 0 96,-2 0-96,1 0 0,1 0-64,-21 0 0,19 0-1,2-27 98,-2 27-66,-19 0 66,21 0 63,-41 0-96,20 0-64,-20 0 96,-20 0 0,0 27-32,1-27 32,0 0-64,-1 0 96,-20 0-64,-19 0 32,-1 0-32,1 0 32,-19 0-128,-1 0 96,-20 0-32,20 0 128,-20 0 96,0 0 224,0-27-192,0 2-191,0-3 31,0 1 32,0 2-96,0-29-64,0 1 32,0 1 64,0-1 64,0-27-96,19 1 0,-19-1 0,0-25 0,0-2-32,0 2 32,0 25 96,0 28-352,0-30 352,0-23-96,-19 0-193,19-2-31,0-25-32,0 25 32,0 29 224,0-29-96,-20 28 0,20 26-97,0 0 97,0 1-64,-20 25-160,20-28-97,0 30 225,-21-2 320,21 27-256,-20-25 224,0 25-256,2 0 64,-23 0 160,1 0-384,-39 25 512,20 2-352,-40-27 64,0 25 0,-21-25 64,-19 0 64,-19 0 0,-2 28-32,-18-28 96,-21 0 0,-20 27 0,1-27 64,-19 0-64,-2 0-288,-18 0 576,-2 0-448,1 0 64,-21 0 32,2 0 129,19 27-33,-1-27 128,-18 0 64,38 25-128,-18-25 289,18 0 63,2 0-63,18 0-193,21 0-96,-1 0-128,20 27-128,0-27-192,41 26-1281,-1 1-3204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50:06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4584 4351 800,'-20'0'2146,"20"0"-64,0 0-352,0 0-673,0 0-513,0-26-127,0 26 95,0 0-127,0 0-289,0 0-128,0 0 64,0 0-96,0 0 192,20 0 288,-20 0 65,0 0 95,0 0 225,0 0 0,0 0-33,0 0-223,21 0-97,-21 0-159,20 0-97,-20 0 0,18 0-128,2 0-32,1 0 64,-1 0-32,0 0 32,-2 0-64,3 0 0,19 0-32,-20 0 32,19 0-32,1 0 32,-1 26-32,1-26 65,1 0-1,-3 0-32,3 0 32,-3 0-128,23-26 64,-22 26 0,1 0 64,19 0-64,-19 0 0,21 0 0,-2 0 0,-1-27-64,3 27 0,-2 0 0,1 0 31,-1 0 33,0 0 0,2 0-32,-3 0 0,3 0 64,-22 0-32,21 0 0,-1-27 32,20 27-32,-18 0 0,-2 0 0,1 0-64,-1 0 0,0 0-128,1 0-64,-1 0 192,2 0 32,18 0 64,-20 0-32,20 0 64,-19 0-64,-1 0 0,2 0 0,-3 0-32,21 0 32,2 0 32,-22 0-96,20 0 32,0 0 32,-18 0 0,38 0 0,-20 0 32,0 0 0,2 0 128,-2 0-128,-20 0 0,20 0-32,1 0 0,19 0 0,-19 0 0,19 0 32,0 0 32,0-25 385,0 25 447,21 0 161,-21-27-256,-20 27-384,0 0-225,0 0-128,-18-26-64,-2 26-64,1 0 64,-21 0-64,1 0 0,0 0-32,-1 0-65,-19 0-319,1 0-1025,-1 0-1570,-20 0-10762</inkml:trace>
  <inkml:trace contextRef="#ctx0" brushRef="#br0" timeOffset="19872.1359">5854 5941 160,'20'0'961,"-20"0"-353,0 0 417,20 0 352,-20 0-63,0 0-129,0 0-224,21 0-64,-21-27 192,0 27 64,0 0-128,0 0-32,0 0 32,0 0-33,0 0-223,0 0 96,0 0 64,0 0-32,0 0-32,0 0-1,0 0-159,0 0-353,0 0-127,0 0-65,0 0 32,-21 0-96,21-27 0,-20 27-64,0 0 0,-19 0 0,19 0-128,-20 0 32,21 0-64,-21 27-32,20 0 32,-19-1-193,19 1 33,0 0 64,20-2-32,-20 28-65,20-26 257,20 25-128,-20 3 96,40-30-96,-21 3 32,21-3 128,0 3 0,-1-1-129,1-27 290,-1 0-129,1-27 224,1 27-192,-23-28 192,23-25-32,-21 28 0,-20-2 1,20-26 31,-20 26-128,0-25-32,0 24-192,-20 3 256,20-2-128,0 27 0,-20-27-64,20 27 32,0 0-128,0 0-161,0 0 1,0 0-224,0 27 319,0 0 65,0 26 32,20-1-224,0 28 63,-20 0 193,19 0 64,1-1 32,-20 26 0,20-25 32,-20 0-160,0-27 256,0 27 353,-20-28 256,0 0 31,1 3 65,-21-30 32,19 2-225,-17-2-31,-23-25-161,22 28-127,-21-56-257,1 28 0,19-25-256,1-2-97,19 27-159,0-25-737,0 25-1281,40-27-1314,0-1-6982</inkml:trace>
  <inkml:trace contextRef="#ctx0" brushRef="#br0" timeOffset="20521.1732">6451 5251 6918,'0'0'2851,"0"-25"-1890,0 25 608,0 0-608,0 0-32,0 0-160,-20 0-577,20 0-224,-20 0-32,0 25 128,-1 30-32,3-30 32,-2 54 32,-21-26 0,21 54 64,2-27 96,-3 25 129,1 2 191,0-2-95,20 2-65,0-3 33,0 4-129,20-28-192,0-1-64,19 1-64,-19-28 96,21 1-160,-21-26 64,19-1 64,-19 1 32,0-27-64,0 25 161,-20-25-482,19 0-287,-19 0-738,20 0-1088,-20-25-6630</inkml:trace>
  <inkml:trace contextRef="#ctx0" brushRef="#br0" timeOffset="21365.222">8395 5278 12940,'0'0'929,"0"-27"224,0 27-353,0 0-223,0 0 0,0 27-385,20-27 96,0 28-32,-20-3 129,21 2 223,17 25 129,-18 1-32,1 1 95,19 26-287,-21-2-193,1 2-96,0 27-192,0-28 129,-20 1-33,0 25-64,0-25 64,0 0-128,0 0 96,-20-1-96,0-26 224,20-1-416,-20 1 224,1-26-320,19 26-289,0-53-1185,-20 27-1857,20-27-6983</inkml:trace>
  <inkml:trace contextRef="#ctx0" brushRef="#br0" timeOffset="27252.5587">3811 9279 2049,'0'0'8040,"0"-26"-7239,0 26 736,0 0 577,0-27-608,0 27-449,0-27-257,0 27-223,0-25 160,-20-2-65,20 27-287,-21-26-289,-19 26-192,1 0-64,-1 0-257,0 0-191,1 26-97,-1 26 32,20-25 481,1 26 96,-1 26 32,20-26 64,20 1-32,-1-1-32,1 0 32,20-27 64,-1 0 160,21-26 224,-21 0 161,21-26 32,-19 0-193,-3 0 96,3-28-191,-21 28-65,-1-28 64,-19 29-160,0-28-224,0-1 96,0 28-256,0-1 128,0 27-224,0 0-257,-19 0-448,19 53 769,19 1 320,-19-1-160,20 26 192,0 1-96,0-2 0,0 2 64,-20-1-32,19 1 0,-19-28 224,0 3 289,0-2 96,-19-2 159,-21-23-127,20-2 32,-19 1-129,-1 0-127,-19-27-545,-2 26 448,21-26-352,-19-26-320,19 26-321,1-27-32,-1 27-95,20 0-834,20-27-352,-19 27-96,38 0-3715</inkml:trace>
  <inkml:trace contextRef="#ctx0" brushRef="#br0" timeOffset="27742.5867">4246 8538 3523,'0'-27'6150,"0"27"-6022,-20 0 416,20 27 641,0 0 353,-18-2-257,18 28-576,0 29-97,0-4 97,0 1 128,0 28 0,0-2-1,0-25-63,0 25-256,18-26-225,2 2-192,1-2-32,-1-26 96,0-27-96,-2 27-64,23-26-544,-21-1-1,0-26-864,-20 0-737,19 0-1121,1-26-6919</inkml:trace>
  <inkml:trace contextRef="#ctx0" brushRef="#br0" timeOffset="28153.6096">4544 8989 9673,'0'0'1249,"20"0"-1089,0 0 865,1 26 0,-1-26-64,-2 26-256,23 0-289,-21-26 0,0 0 193,-2 27-97,3-27-384,-21 0-63,20 27 127,-20-1 256,-20 1 97,20-2-353,-21 2-96,21 0 32,-18-1-64,-2 1-64,20 0 96,0 26-64,0-28 32,0 3 0,20-28 225,-20 26 63,18 0-64,3-26-128,-1 0 161,0 27-129,0-27-128,-1 0-64,-19 0-64,20 0-577,-20 0-864,0 0-481,0 0-2722</inkml:trace>
  <inkml:trace contextRef="#ctx0" brushRef="#br0" timeOffset="28319.6188">4524 9358 12844,'20'0'1505,"0"0"-928,21-25 928,-3 25-128,23 0-448,-2 0-512,-19-27-289,-1 27-481,1 0-447,0 0-994,-21 0-2402</inkml:trace>
  <inkml:trace contextRef="#ctx0" brushRef="#br0" timeOffset="28658.6388">4803 8565 12427,'20'25'1185,"19"-25"-608,-19 27 448,39 26 256,-19-26 321,1 26-577,17 26-609,-17-26-416,18 27 545,-39-1-225,0 1-64,-1-2-128,-19 2-64,0-26 32,0 24 0,0-24-96,-19-1-384,-1 0-96,-20-1-257,19-25-416,-17 26-673,17-26-2754</inkml:trace>
  <inkml:trace contextRef="#ctx0" brushRef="#br0" timeOffset="30700.7559">5656 9067 12908,'0'27'768,"0"-27"321,20 0 1025,-20 0-224,40 0-480,-20 0-738,19-27-383,21 27-97,-21 0-224,2-26 64,-21 26-321,-2 0-832,2 0-897,1 0-256,-21 26-1345,0-26-5542</inkml:trace>
  <inkml:trace contextRef="#ctx0" brushRef="#br0" timeOffset="30851.7646">5795 9199 8039,'-40'54'2563,"21"-54"-2499,19 0 864,19 26 1251,-19-26 159,20 0-801,20-26-736,-1 26-385,-19 0-416,21 0 0,-21 0-384,-2 0-1346,2 0-1665</inkml:trace>
  <inkml:trace contextRef="#ctx0" brushRef="#br0" timeOffset="31580.8063">7642 7690 11082,'-21'0'-256,"21"25"256,0 3 480,0-1 449,-20 25-256,20 28-257,0-1-96,0 1-95,0-2-65,20 2-64,-20 0-32,21-28 0,-21 3-32,0-30-64,0 2-256,0 0-1058,0-1-2369</inkml:trace>
  <inkml:trace contextRef="#ctx0" brushRef="#br0" timeOffset="32084.8351">6728 8882 4644,'-20'27'3683,"20"-27"-2049,0 0-225,-20 0-63,20 0 415,0 0-480,0 0-640,20 0-321,0-27 161,1 27-161,-3 0-128,23 0-32,-1 0 1,19 0 95,0 0-160,21 0 64,20 0-96,-1 0 0,39 0-32,-19-25 128,41 25-96,-2 0-32,2-28-32,18 28 0,0-26 129,-20-2-65,2 28-64,-41-25-193,-19 0-127,-21 25-769,-39 0-224,-1 0-545,-39 0-1313,0 0-993,-20 0-1569</inkml:trace>
  <inkml:trace contextRef="#ctx0" brushRef="#br0" timeOffset="32777.8747">6728 9571 3106,'0'-26'6631,"0"-1"-5606,0 27 352,0 0 160,0 0-287,0 0-321,0 0-385,0 0-384,0 0-32,0 27 449,0 25-129,21 1-63,-21 0-1,0 26 0,0 1-95,0-1-97,0-26-96,18 0-32,-18 1-64,0-1 32,20-26-128,-20-1-160,0 0-385,21-26-384,-21 26-673,0-26-1601,20 0-6053</inkml:trace>
  <inkml:trace contextRef="#ctx0" brushRef="#br0" timeOffset="33116.894">7066 9862 11947,'0'0'160,"0"0"352,0 0 898,19 0-33,-19 0-96,20 0-544,0 0-225,1 0-63,-1 0-257,18 0-96,3 0-64,-3 0 128,23 0-256,-22 0 128,1 0-32,0-27-128,-21 27-288,1 0-673,0 0-929,-20 0-2787</inkml:trace>
  <inkml:trace contextRef="#ctx0" brushRef="#br0" timeOffset="33362.9082">7304 9491 12459,'-21'27'-64,"21"0"385,0-1 1056,0 26 352,21 28-191,-21-1-769,0 1-609,0-28 32,20 28-256,-20-27 64,0 1-160,20-28-257,-20 1-447,20-27-1218,-20 27-4036</inkml:trace>
  <inkml:trace contextRef="#ctx0" brushRef="#br0" timeOffset="33952.942">7860 9969 6950,'20'0'1249,"-20"0"513,19 0-96,1 0-353,0 0-577,0 0-511,1 0-33,-3-28 0,2 28 64,1-27 193,-1 2 31,-20-2 225,20 0 192,-20 1-65,0-1-479,0 0-97,-20 2-32,0-2 97,-1 1 127,1 26-64,2-27-224,-3 27-160,-19 0-128,20 27 96,-19-27-32,19 26-96,-20 1 64,20-2 64,1 29-96,19-28 160,0 28-64,0-29 64,19 30 64,1-30 32,0 28 192,20-27-159,19 2 127,-19-2-192,19-26-64,2 0 0,-22 0 96,21 0-256,-41 0-96,21-26-417,-20 26-608,0-28-545,-20 28-1120,0-26-7400</inkml:trace>
  <inkml:trace contextRef="#ctx0" brushRef="#br0" timeOffset="34342.9642">8336 9306 10345,'-20'0'3043,"0"0"-2338,20 27 1024,-19-27-159,19 0-577,19 0-320,1 0-449,0 0-160,0 0-128,0-27-417,-1 27-672,21 0-416,-19 0-1314,-1-27-6438</inkml:trace>
  <inkml:trace contextRef="#ctx0" brushRef="#br0" timeOffset="34752.9876">8654 9121 6566,'20'0'2114,"0"0"-1698,-1 0 1410,1 0-64,20 0-97,-1 0-768,-19 0-545,21 0-256,-3 0 193,-17 0 159,-1 0-384,0 26-160,-20-26 0,0 27 32,-20-2-32,0 2 64,-1 0 32,3 26 32,18-26 0,-20-2-64,20 3 64,0-3 0,0 3 64,20-2 32,-2-26 32,23 26-32,-21-26 97,0 0-33,-1 0-96,1 0-96,0 0-320,-20 0-321,0 0-480,0 0-993,0 0-3363</inkml:trace>
  <inkml:trace contextRef="#ctx0" brushRef="#br0" timeOffset="34948.9988">8753 9333 12523,'59'0'193,"-19"0"639,1 0-63,18 0 224,0 0-352,-19 0-866,0 0-2593</inkml:trace>
  <inkml:trace contextRef="#ctx0" brushRef="#br0" timeOffset="44544.5478">1865 16326 5797,'-20'0'3171,"0"0"-1377,20 0-353,0 0-128,-20 0-448,-1-25-96,3 25-225,-2 0-191,0 0 31,-1 0 0,21 0 65,-20 0-129,20 0 193,20 0 31,1 0-224,-1 0-31,18 0-65,3 0-160,-1 0-64,-1-27 0,1 27 32,19 0-32,-19 0-32,19 0 96,22 0-128,-2 0 96,0 0 0,20 0-32,0 27 32,-19-27-128,19 0 128,0 0-32,0 0 32,0 25 0,1-25 32,19 0-32,0 0 32,1 0 32,-1 0-64,-1 0 64,1 0 1,1 0-65,-1 0 32,-20 0-96,1 0 64,19 0 32,-40 0-96,40 0 160,-19-25-128,-1 25 32,-20 0 32,0 0-64,-39 0 0,1 0-641,-23 0-512,-18 0-705,0 0-1665</inkml:trace>
  <inkml:trace contextRef="#ctx0" brushRef="#br0" timeOffset="134653.7017">853 13651 10121,'-41'0'1345,"21"0"-608,20 0 576,-20 0 65,20 0-65,-19 0-641,19 0-447,0 0 95,0 0 96,0-26-95,0 26-161,0 0 0,0 0 64,19 26 32,1-26-159,0 0 95,1 0 0,17 0-192,3 0 32,-1 0-32,-21 0-96,21 0 256,0 0-224,-1 0 0,-19 0 96,0 0-128,0 0-96,-20 0-65,0 0-319,0 0-994,0 0-544,0 0-1825</inkml:trace>
  <inkml:trace contextRef="#ctx0" brushRef="#br0" timeOffset="134977.7202">1110 13413 12299,'-20'26'288,"0"-26"-448,20 0 160,-19 27 385,19-27 511,0 0-319,19 25-449,1-25-64,0 28 0,20-28 64,-21 27-64,21-27-32,1 25-32,-21-25 0,-2 27 33,2-27-1,1 0 192,-21 0 448,0 27-95,0-27-289,-21 26-96,1-26-63,2 27-65,-2 0-64,-1-2-97,1-25-799,-20 28-418,40-3-928,-19-25-4004</inkml:trace>
  <inkml:trace contextRef="#ctx0" brushRef="#br0" timeOffset="135965.7768">812 13837 3267,'-20'-27'3107,"20"27"-1922,0-27 576,-20 27-255,20 0-289,0-25-609,-19 25-447,19 0-193,0 0 0,0 0 32,0 0 32,0 25 32,0-25 96,0 27 32,0 0 128,19-1-160,-19 1-128,0 26 33,0-1-65,0 28 32,0-28-32,0 28 32,0 0-32,0-1 32,0 28-32,0-29 64,20 2 64,-20 0 0,0 27-32,20-55-64,-20 28 32,21-1 256,-21-26 33,0-1-161,0 1 160,20-25 1,-20 26 31,0-29 32,-20 2 1,20 26-289,0-26-32,0-1-96,0 26 64,0-25-64,0-27 32,0 27-32,0-27-32,0 26 32,0-26-64,0 0 64,0 0 64,0 0 32,20 0 32,-20 0 32,0 0 225,0 0-225,0 0-64,0 0 0,0 0-96,0 0 96,0 0-64,0 0 32,18 0-128,2 0 96,1 0-96,-1 27 160,19-27-160,-19 0 128,0 0-64,20 0 0,-1 0-96,-19 0 192,20 0-288,-21 0-64,21 0 224,-20 0-128,-20 0-33,0 0-63,0 0-64,0 0-513,0 0-1185,0 0-2338</inkml:trace>
  <inkml:trace contextRef="#ctx0" brushRef="#br0" timeOffset="136297.7957">1189 15427 10441,'-20'0'801,"20"0"-673,-19 0 737,19 0-160,0 0-65,0 0-31,19 0-321,-19 26 97,20-26 95,0 26-192,0-26-192,1 27-64,-1-27-32,-2 0 0,2 27-32,1-27 32,-1 0-64,-20 26 96,20-26 32,-20 27 97,0-27-1,-20 25 32,20 2-32,-20 0 192,-21-1 65,23 28-161,-23-29-256,21 28-128,-20-27-801,21 28-1153,-1 0-3523</inkml:trace>
  <inkml:trace contextRef="#ctx0" brushRef="#br0" timeOffset="146285.3665">2639 9518 5477,'20'0'1249,"-20"0"-1185,20 0 32,-1 0 577,1-27 608,-20 27-384,20 0-673,0 0-128,0 0 160,-20 0 225,19 0 95,1 0-223,0 0-129,20 0-160,-40 0 0,21-26 0,-3 26-96,-18 0-32,20 0-32,-20 0 0,0 0-128,0 0-97,0 0 65,0 0-64,20 0-225,-20 0-416,21 0-929,-21 0-3042</inkml:trace>
  <inkml:trace contextRef="#ctx0" brushRef="#br0" timeOffset="146644.3873">2857 9279 8231,'0'0'289,"0"0"-353,20 0 672,-20 27 769,21-27 33,-3 0-674,-18 27-575,40-27-1,-19 25 0,-1-25 160,-2 28-256,3-28 0,-1 25-64,0-25 0,0 28 64,-20-28-32,0 26 32,0 0 385,0-26 95,0 27-31,0 0-65,-20-27-159,0 26-97,-21 0-192,23 0-32,18-26-96,-20 27-193,-1 0-383,1-1-1250,20 1-4004</inkml:trace>
  <inkml:trace contextRef="#ctx0" brushRef="#br1" timeOffset="164164.3885">9407 4907 5349,'0'0'2370,"0"0"-673,-18 0-287,18 0-33,0-26-448,0 26-256,0 0-97,0 0-63,0 0-65,0 0-256,18 0-96,-18 0 0,21 0-32,19 0-32,-20 26-32,19-26 0,-19 0 0,20 0 0,-1 0 0,-19 0-32,21 0 0,-21 27 64,-2-27-64,2 27 32,1-1 0,-1-26 0,0 27 0,-20-2 0,19-25 32,-19 28-32,0-2 32,20 0 1,-20 1 31,0 0-64,0-1 0,0 26 32,0-25-64,0 26 32,0-26 0,0 25 32,0 1-32,0 1 32,0-1-64,20-1 64,-20 1-32,0 1 0,0 26 64,0-27-64,-20-1-64,20 1 128,0 1-32,-20 24 0,20-24 96,0-1 64,0-1-96,-19 29 0,19-54 0,0 25-64,0 1-32,19 1 225,-19-29-418,20 2 706,-20 26-417,20-26 32,0-1 32,-20 26-128,20-24 64,-20 24-96,19-24 64,-19-2 65,20 0-1,0 1 96,0-2 96,0 3-128,-1-1 33,1-2-1,0 2-96,0-2-32,1 3-96,17-1 32,3-27-32,-3 0-96,3 0 64,-21 0-32,0 0 64,-1 0-32,1 0 32,0 0 0,-20 0 0,0 0 32,0 0-64,0-27 0,0 27-96,0-28-97,-20 3 97,0 25 64,1 0 64,-1-27-64,0 27 64,0 27-64,20-27 0,-21 0 32,3 0-32,18 25 32,-20-25-96,20 28 32,0-28-32,-21 27 224,21 0-160,-20-2 64,20 2-32,0-1 96,0 1-64,-20 0 64,20-1 0,0 1 32,0-2 64,-18 2-192,18 0 32,0 27 32,0-28-96,0 0 160,0 0 224,0 0-31,0 29-65,0-30-160,0 2 0,0-2 0,0 30-32,18-30 0,-18 2 32,0 0-64,0-1 0,0 28 32,20-29 32,-20 28 32,0 1 193,0-1-225,0 26-32,0-25 32,0 25-64,0 1 96,0-28 32,0 28 32,20-1-32,-20 29 32,0-30-160,0 1 0,21 1 161,-21-1-129,0 27 32,0-27 64,0 28-32,-21-29 0,21 29 64,0-28-96,0 1-32,0 25 64,0-25-32,0-1 32,0-26-160,0 26 160,0-25-128,-20 26 129,0-28 95,20 2-96,-39-1 192,19-1-288,-20 1 128,21 1-96,-41-1-32,21-26-32,-1 25 32,-19-26-192,-22 1 160,22 0 32,-20-27-32,19 26 96,-19-26-160,20 0-320,19 0-866,-19 0-1536,18-26-1026,1-1-9705</inkml:trace>
  <inkml:trace contextRef="#ctx0" brushRef="#br1" timeOffset="165318.4553">10857 6947 10153,'0'28'577,"0"-28"127,0 0-63,0 0 64,0 0 384,20 0-193,0 0-319,-20 27-64,20-27-97,19 0-192,-19 0-192,21 0-192,-3 0 0,23-27 128,-22-1 64,21 3 128,-1-28 64,2-1-160,18 2-32,-20-1-64,1 0-224,-1-27 32,0 1 128,-19-1-64,19 1 416,-19-2-64,-20-24 64,19-2 65,-19 2-129,1-1-64,19-26 0,-22 26 32,3-1-128,-21-25-32,20 25 32,0-25-32,-20 0 0,20-1-32,0 1 0,-1 0 32,1-27-32,0 26 64,-20 1-128,20-28 32,0 28 96,-1 27 64,1-29-96,0 28 64,1 2-64,-1 24 0,-2 0 32,2 1-64,1-1 0,-1 27 0,19-1 0,-19-24 0,0 24 128,20 1-128,-21 1 32,21 25-32,0-26 32,19 26-32,-18 2 64,17-2-64,1 1 32,2-1 32,-2 27 0,1-27 64,-1 27-96,-19 0 96,19 0-288,-18 0 512,18-26-320,20 26 32,-19 0 32,-1 0 65,-19 0 31,19 0-64,-18 0 0,-3 26 160,3-26-256,-1 0 96,-20 0-96,19 0-32,1 0-32,-1 0 96,1 0-128,1 27 32,-23-27 96,2 0-192,0 0 128,1 0 0,-21 0-224,20-27-289,-20 27-288,18-26-352,-18 26-1153,0 0-1890,-18-26-4708</inkml:trace>
  <inkml:trace contextRef="#ctx0" brushRef="#br1" timeOffset="165592.4713">13815 2391 8584,'-59'0'2658,"19"0"-1473,20 0 481,20 0-513,-19-28 224,19 28-736,19 0-161,1 0-63,0 0-289,39 0 160,1 0 0,-1 0-63,2 28-65,18-28-64,-20 26-96,-19 2-64,-1-28 96,1 26 192,-40-26 224,0 26 129,-20 0-321,-19 28-128,-21-1 129,1-1-193,-2-25-32,23-1 0,-3 1-609,21 0-1441,20-2-1889,0-25-10922</inkml:trace>
  <inkml:trace contextRef="#ctx0" brushRef="#br1" timeOffset="166746.5373">14807 1437 14189,'0'-27'-32,"-18"27"-545,18 0 33,0 0 448,18 27 64,-18 26 64,20 27-32,1 25 0,-1 27 64,0 0 32,-20 2 160,0 24 449,0 2 224,0-28 0,0-52-97,0-1-319,0-52-129,0-27 353,0 0 192,0-27-801,0 0-705,0-25-319,0-1-194,0 0 258,19 27 127,-19 0 609,20 26 96,0-28 256,0 28 64,0 0 97,-1 0 95,1 28-63,0-2-97,0 53-96,0 1-160,-1-1 1,1-26-258,-20-1-479,20 1-577,-20 1-225,0-26-1569,0-3-4227</inkml:trace>
  <inkml:trace contextRef="#ctx0" brushRef="#br1" timeOffset="167539.5823">15423 2497 5285,'0'0'6085,"0"0"-4739,0-26-33,0 26-609,0-26-415,0 26 159,0 0-224,0 0-352,0 0-192,0 0 160,-19 26 128,-1 0 32,0 54 64,0-2-64,20 29 32,0-28-64,20 1 64,20-27 32,-21-28-96,41 3 64,-21-28 128,21 26 64,-21-26 97,22-26-65,-23-2 32,-17-22-64,-1-5 65,-20-25-225,0 28-32,-20-28-192,-19 28-1,-1-1-223,-19-1 224,-2 54 256,2-26 96,19 26 64,-19 26-128,19 1-128,40 26-64,0-26-32,0 25 64,40-25 32,19-1 64,1 1-32,-1-27 0,0 0-64,-18 0 0,-1 0-256,-1 27-577,-19-27-1025,0 0-2241</inkml:trace>
  <inkml:trace contextRef="#ctx0" brushRef="#br1" timeOffset="168131.6165">16218 1437 10217,'19'-52'2787,"-19"52"-2211,0-27 225,0 27-352,-19 0-481,19 0 256,-20 27 160,0 25 32,20 1 65,-20 27-1,-1 25-95,3 1-33,-2 27-32,0-28 129,20 29-449,0-56 64,20 29-192,18-28-289,3 1-223,-1-27-225,-1-26-32,1-1-352,-20 1-1153,-1-27-2691</inkml:trace>
  <inkml:trace contextRef="#ctx0" brushRef="#br1" timeOffset="168369.6302">16417 2153 15502,'0'-27'1281,"0"27"-1281,0 0-128,0 0 160,18 27 257,2-27 255,0 25-352,21 2-192,-2-1 32,1 28 32,19-26-32,-19-3-160,-1 0-448,1 3-353,-20-28-64,0 26-352,-1-26-1090,1 0-2850</inkml:trace>
  <inkml:trace contextRef="#ctx0" brushRef="#br1" timeOffset="168572.6418">16793 2126 12812,'0'0'320,"-20"0"-192,20 0 897,-20 27 32,0 25 416,-19-26-576,-1 28-608,20-1-193,-19-28-128,19 29-225,0-26-639,20-2-610,-21 0-672,42-26-1441,-21 0-3620</inkml:trace>
  <inkml:trace contextRef="#ctx0" brushRef="#br1" timeOffset="168852.6578">16893 1570 12235,'-21'-80'4164,"21"80"-3876,0-27-288,0 27-192,21 0 480,-1 27 481,18 26-385,3-1-351,18 28 95,1 0-32,-21 26-64,1 0 32,-20 0 64,-20-1 32,0 2 160,0-29-127,-40 4-129,1-4-289,-1-24-607,0-28-802,21 26-2754</inkml:trace>
  <inkml:trace contextRef="#ctx0" brushRef="#br1" timeOffset="169451.692">17547 2231 14189,'0'0'288,"-19"0"1186,19 0-193,0 0-96,0-26-32,0 26-480,19 0 31,1-27-319,0 27 95,20 0-63,-1 0-289,1 0-96,-1 0-96,2 0-225,-1 0-191,-20 0-417,-1 0-448,1 0-321,0 0-448,-20 0-1890,0 0-6053</inkml:trace>
  <inkml:trace contextRef="#ctx0" brushRef="#br1" timeOffset="169682.7053">17627 2313 17168,'-40'25'1025,"20"0"-993,20-25 512,0 0 33,0 28 576,20-28-416,20 0-641,-1 0-96,22 0-192,-2 0-129,-19 0-800,-1 0-1217,1 0-641,0 0-2242</inkml:trace>
  <inkml:trace contextRef="#ctx0" brushRef="#br1" timeOffset="170785.7683">20108 695 5445,'20'-26'4548,"-20"26"-3235,0 0 193,0-27-353,0 27-224,0 0-417,0 27-31,0-27 383,0 26-127,0 28 0,0-1-417,0 26-64,0-1-192,0 2-96,0 0 64,0 27-448,20-30-97,-20 5 129,0-30-128,20 1-161,-20 0-224,0-1-288,0-25-961,0-27-3523</inkml:trace>
  <inkml:trace contextRef="#ctx0" brushRef="#br1" timeOffset="171269.796">18958 2046 11979,'-41'0'448,"21"0"193,20 0 96,-20 0-65,20 0 577,0 0-352,0 0-544,0 0-161,0 0 288,0 0 129,0 0-225,20 0 129,-20 0-65,20 0-32,0 0 1,19 0-257,1 0 32,40 0 64,-1 0-63,20 0-97,20 0-128,21 0 32,-1 0-481,19-27-255,21 27-193,-1 0 448,2 27 353,18-27-96,1 27 256,-21-27 96,20 0 32,-19 26 353,-20-26-33,-21 0-384,-18 27-192,-41-27-32,1 0-417,-21 27-896,-38-27-449,-1 0-1697,0 0-5670</inkml:trace>
  <inkml:trace contextRef="#ctx0" brushRef="#br1" timeOffset="173697.9344">18897 2841 10890,'20'-27'897,"-20"27"-705,0 0 448,0 0 257,0 0 481,0 0-642,0 0-447,0 27 479,0 26-159,20 2-65,-20 23-95,21 1-97,-21 1-160,0-1-128,18 1 0,-18 0 33,0-2-65,0-24-64,0-1-97,20-28-447,-20 1-385,20 2-801,-20-28-1729,0 0-7495</inkml:trace>
  <inkml:trace contextRef="#ctx0" brushRef="#br1" timeOffset="173944.9489">19274 3291 18097,'0'0'320,"20"0"-128,-20 0 64,20 0 353,20 0 0,-1 0-417,2-26-192,-1 26 32,-1 0-32,1 0-32,-20 0-193,19 0-575,-39 0-129,20 0 32,-20 0-128,0 0-897,0-27-4260</inkml:trace>
  <inkml:trace contextRef="#ctx0" brushRef="#br1" timeOffset="174159.9609">19454 2974 15694,'20'25'833,"-20"3"-801,0-2 224,18 27 193,-18 27-1,0-28-31,21 28-289,-21-28-160,0 3-321,20-3 225,-20-26-737,0 0-960,20 2-1987</inkml:trace>
  <inkml:trace contextRef="#ctx0" brushRef="#br1" timeOffset="175501.038">20247 3291 10602,'-20'27'2049,"20"-27"-2145,0 0 321,0 0 447,0 27 353,20-27 96,1 25-544,17-25-257,-17 0-32,19 0 257,-1 0-225,1-25-64,0-2 1,-21 0 127,1 1 225,0-1-225,-20-25-128,0 25-64,0-26 193,-20 28-321,0-3-128,-19 2-64,-1-2-65,1 28-31,-1 28 0,-1-28 0,3 26 64,-3 27 32,21-26 64,20 51 64,0-24 32,20-1 0,0-1 128,21 3 32,-2-3-96,1-26 96,19 0-64,-19 2 0,19-28-224,-19 0-448,-1 0-1186,1 0-544,-20-28-1441,-20 2-7911</inkml:trace>
  <inkml:trace contextRef="#ctx0" brushRef="#br1" timeOffset="175899.0608">20703 2709 6694,'0'0'5349,"0"0"-4676,0 0 992,0 0-320,0 0-384,20 0-160,1 0 0,-1 0-481,0 0-160,-2 0-128,3 0-160,-1 0-801,0 0-736,0 0-1090,-1 0-2786</inkml:trace>
  <inkml:trace contextRef="#ctx0" brushRef="#br1" timeOffset="176605.1012">21300 2550 64,'0'0'11851,"0"0"-11723,0-27 448,0 27 321,0-26-480,-20 26 191,20 0-351,0 0-322,-20 0-95,0 0 96,0 26 32,1 1 0,-1 26-32,0-26-32,20 25 32,-21-25-32,42 26 32,-21-1-160,20 1-97,0-26 1,19 0 128,-19 1 32,20-3 256,-1-25 160,1 0 160,-20 0 65,19-25 95,-19-3-95,0 1-1,-20 0 33,0 1 31,0-26-159,0 25-1,-20-26 0,0 26-95,0 0-129,-19 2-128,-1-2-128,20 1 96,-19 26-96,19 0-129,0-27 33,0 27 32,1 27 64,-1-27-192,20 26 32,0 1 127,0-27 129,0 25 32,20 2 161,-20 0 31,19-1-32,21-26-32,-20 27-64,0-27 64,19 0-96,-19 0-96,0 0 0,0 0-64,-20 0-160,19 0-449,-19-27-1024,0 27-3780</inkml:trace>
  <inkml:trace contextRef="#ctx0" brushRef="#br1" timeOffset="177031.1253">21578 2471 9064,'-21'0'961,"21"0"1730,0 0-674,0 0-863,0 0-450,0 0-255,21 0-257,17 0 32,-17 0-96,19 0 0,-20 0-128,19 0-256,-19 0-801,0 0-673,-20 0-3266</inkml:trace>
  <inkml:trace contextRef="#ctx0" brushRef="#br1" timeOffset="177225.1367">21677 2471 10954,'20'26'769,"-20"-26"448,0 0 705,0 26-577,0 1 0,0 0-768,0-1-481,0 26-64,0-25-64,0 26-929,19-26-1249,-19 0-3235</inkml:trace>
  <inkml:trace contextRef="#ctx0" brushRef="#br1" timeOffset="177572.1563">21855 2814 15150,'0'0'608,"0"0"-255,0 0 1569,0 0-994,0 0-255,20 0-481,0 0 32,19 27-191,2-1 95,-21-26-64,18 54-64,-17-54 32,-1 28-289,20-3-575,-40-25-770,19 0-768,-19 0-2306</inkml:trace>
  <inkml:trace contextRef="#ctx0" brushRef="#br1" timeOffset="177802.1693">22114 2762 8231,'-20'0'1730,"0"27"-673,0-27 1633,-1 52-1056,-17-26-225,18 28-448,-1-1-833,1 0-32,20-27-416,-18 27-1089,-3-26-2755</inkml:trace>
  <inkml:trace contextRef="#ctx0" brushRef="#br2" timeOffset="182797.4553">4643 8697 3747,'0'0'673,"-18"0"-2979</inkml:trace>
  <inkml:trace contextRef="#ctx0" brushRef="#br2" timeOffset="183266.4817">4643 8697 1537,'20'-54'4196,"-20"54"-1473,-20 0-353,20-26-801,0 26-352,-18 0-512,18 0-385,-20 0-224,-1 0-128,1 0-128,0 0 64,0 0-64,-19 26 32,19 28 64,-20-26 64,1 22-32,-1 4-64,1-1 32,19 27 0,0-1-32,20 1-97,0-2 33,0 2 160,20 27 0,0-28 96,39 1-32,-19-2 0,19-24-64,0-1-128,1-28 32,19 2 0,-18-27 128,-2-27 96,0-25-32,1 26-32,-21-54 32,-19 1 161,0 0 191,0-2 97,-20 2-129,-20-1-224,-20-25-64,1 0-128,-21-2 32,1 28 545,0 1 736,19 23-800,-19 28-353,39 1-128,-21 26-64,21 0-449,20 0-1216,0 26-1282,0 1-3459</inkml:trace>
  <inkml:trace contextRef="#ctx0" brushRef="#br2" timeOffset="184464.5503">6848 6922 5092,'0'0'2915,"0"0"-1634,0 0 65,0 25-353,0 3-193,0-28-255,0 27-257,0-2-32,18 2-160,-18-2 129,0 3 127,0 26 0,0-29 161,-18 28-33,-2 1-224,-21 24-127,3-24-1,-3 0-64,-18-2 128,-1 0 96,-19 3 97,0-3-1,-20-27-128,20 30-32,-22-30 1,22 29-257,0-28-129,20 1-319,-22 0 160,22-2 127,0-25 65,-1 27 64,21-27 64,-1 26 32,-19-26 0,19 27-32,-1-27 0,-18 27 0,19-1-32,-19-26 32,19 27 0,1-2 32,-1 3 96,-1-2-31,3 0-33,17-26-32,1 28 64,20-28-64,-20 0 32,20 0 64,0 0 32,0 0-64,0 0 96,0 0-224,0 0 160,0 0-95,0 0-1,0 0-97,0 0-191,0 0-64,0 0-321,0 0-127,0 0-129,0 0-609,0 0-2113,-18-28-5542</inkml:trace>
  <inkml:trace contextRef="#ctx0" brushRef="#br2" timeOffset="184774.5683">5060 7929 11787,'0'-27'1217,"0"27"-577,0 0 385,-20 27-736,20-27-225,-18 25-64,18 28 0,-21 1 32,21-1-32,-20 0 64,20-1 256,-20 2 0,20-28 33,0 1 31,0-2 0,0 3-31,0-28-129,0 0 32,20 27 161,0-27-97,1 0-64,17 0-128,3 0-96,-3 0-224,3 0-192,18 0-545,-19 0-352,-20-27-1090,19 27-6949</inkml:trace>
  <inkml:trace contextRef="#ctx0" brushRef="#br2" timeOffset="187536.7263">8852 9889 10890,'0'25'256,"-20"2"64,20 1 641,-20-3 128,2 54-64,-3-25-416,1 52-385,0 0-128,-19 0-32,-1 27 64,20-28 193,0 2-225,0-2 0,20-51 128,-19 24-64,19-23-128,0-30-224,0-25-385,19 27-383,-19-27-578,20-27-1953</inkml:trace>
  <inkml:trace contextRef="#ctx0" brushRef="#br2" timeOffset="187875.7458">8654 9941 8423,'0'-27'3011,"0"27"-1249,0 0-641,0 0-737,0 0-223,20 0 31,19-25-96,1 25-160,1-27-257,-3 0-127,3 27 224,-3-26 224,-17 26-64,-1 0 128,-20 26 384,20 28 161,-20-29-321,0 30-192,0-2-96,0-2-96,0-23-577,0 25-1120,20-26-3204</inkml:trace>
  <inkml:trace contextRef="#ctx0" brushRef="#br2" timeOffset="188633.7889">7840 11743 12171,'0'-26'1602,"0"-1"-898,0 0 129,0 2-32,0-2 160,-20 1-385,20 26-416,-20-27-64,0 27-64,-19 0-32,19 0-96,-21 27-224,3 26 128,17-1 128,1 1 64,0 26 0,20 1-32,0 0-32,20-28-64,21 1-161,-3 1-127,23-28 128,-2 1 128,1-27 160,-1-27 32,-19 1 96,-1-1-192,2-25 64,-21 24 64,-20-24 32,-20-1-64,-1-1 0,-17 1-32,-3 28 32,-18-2 0,-1 27 64,1 0 0,19 0-64,-1 52-32,23-24 96,-2 24 0,20-25 0,38-1 65,-17 1-33,39 0-64,-21-27-96,21 0-96,-1 0-289,2 0-416,-23-27-1088,3 0-2307</inkml:trace>
  <inkml:trace contextRef="#ctx0" brushRef="#br2" timeOffset="188813.7993">8217 11531 13676,'40'0'1730,"-20"0"-1249,-1-26 608,21 26-513,-20 0-95,19 0-321,-19 0-352,0-26-833,1 26-929,-21 0-1826,0 0-6630</inkml:trace>
  <inkml:trace contextRef="#ctx0" brushRef="#br2" timeOffset="188950.8073">8376 11505 12619,'-20'53'897,"0"-26"32,20 26 160,0-28-320,0 55-577,0-26-384,0-1-897,20-1-641,0 1-608,-1-26-1954</inkml:trace>
  <inkml:trace contextRef="#ctx0" brushRef="#br2" timeOffset="189123.8172">8535 11770 9641,'20'27'1889,"0"-2"-992,-1 3 288,1-28 193,0 25-834,0 29-640,20-28-961,-21-26-1313,1 27-1314,0 0-1697</inkml:trace>
  <inkml:trace contextRef="#ctx0" brushRef="#br2" timeOffset="189282.8254">8733 11770 14541,'-59'80'417,"39"-28"159,-20 28 353,20-28-609,1 1-704,-1 27-3492</inkml:trace>
  <inkml:trace contextRef="#ctx0" brushRef="#br3" timeOffset="206065.7863">22748 8219 9641,'0'-26'832,"0"0"1122,0 26-96,-18-28-609,18 28-480,-21-25-385,1 25-159,-20 0-129,20 0-96,1 25-96,-21 3 63,20-2-95,0 28 64,20-2-96,0 0-32,0 3-160,20-30 95,20 2 1,-1 0 192,1-27 160,-20 0 0,21 0 64,-23-27 129,2-25-1,0 25 128,-20-26-127,0 26-225,0-25-96,0 24-64,-20 28-1,20-26-127,0 52-224,0 2 288,20-2 160,-20 27 32,21 27 64,-1-1 128,-2-26 0,3 26 65,-21 1 63,0-27 64,0 0 161,0-27 224,-21 2-1,3-3 1,-2-25-192,-21 27-353,3-27-128,-3 0-96,1-27-320,1 27-289,-1 0-416,20-25-352,0-3-160,20 2-449,0-2-1377,20-22-4773</inkml:trace>
  <inkml:trace contextRef="#ctx0" brushRef="#br3" timeOffset="206361.8029">23126 7822 15342,'0'-27'865,"0"27"-769,-20 0 96,20 0 321,-20 54 768,0-1-288,0-1-321,20 55-191,-19-29 31,19 2-223,0 27-161,19-54-32,1 26-64,0-26 32,20-26-96,-21 0-224,21-2-609,-20-25-961,19 0-929,-19-25-3683</inkml:trace>
  <inkml:trace contextRef="#ctx0" brushRef="#br3" timeOffset="206657.8199">23244 8087 15919,'20'0'224,"1"0"545,-1 0 704,0 0-608,-2 0-449,3 0-288,-1 27-128,0-27-64,-20 25 64,20-25-96,-20 28-192,-20-2 352,20-26 32,-20 26-192,0 2 96,-1-2 64,21 0 192,0 1-352,0-2 512,0 3-319,21-1-65,-21-2 32,20 2-96,0 0-129,19-27-223,-19 0-449,-20 0-736,20 0-1378,-20 0-7399</inkml:trace>
  <inkml:trace contextRef="#ctx0" brushRef="#br3" timeOffset="206786.8273">23264 8299 17360,'-20'0'0,"40"27"192,1-27 1346,19 0-257,-22 0-609,23 0-575,-1 0-226,-21 0-896,21 0-1313,0 0-2370</inkml:trace>
  <inkml:trace contextRef="#ctx0" brushRef="#br3" timeOffset="207017.8407">23483 7875 15598,'60'-26'481,"-21"26"576,2 0 768,17 0-543,3 26-546,-2 28-768,-19-2-32,-1 1-32,-19 27-96,0-1-224,-40 1 127,20-2 193,-40 2-64,21-26-609,-1-1-832,-20-1-1506,20-25-10186</inkml:trace>
  <inkml:trace contextRef="#ctx0" brushRef="#br3" timeOffset="210292.0279">12386 13094 4516,'-20'28'929,"20"-28"-449,0 0 705,0 0 289,0 0-385,0 0-769,0 0-96,0 0 193,0 0 383,0 0 33,0 0-160,0 0-257,0 0-31,0 0 63,0 0-192,20 0 64,-20 0 33,0 0-1,0 0-64,20 0 97,-20 0-97,0 0-96,20 0-32,0 0 1,-20-28-33,19 28-96,1 0 32,0 0-64,-20 0 0,20 0 32,0 0-32,-20 0 32,19-25-32,1 25 0,0 0 32,-20 0 0,20 0 128,1 0-96,-3 0-32,2 0-32,0 0 0,-20 0 0,21 0 32,-1 0-32,-2 0 32,3 0 0,-1 0-32,0 0 0,-20 0 32,20 0-32,-20 0 128,20 0 0,-1 0-95,-19 0 31,20 0 32,0 0 0,0 0-32,0 0-96,-1 0 0,1-27 128,0 27-96,0 0 0,1 0 0,-3 0 0,2 0-32,1 0 32,-1 0 32,0 0-32,-20 0-32,18 0 96,3 0-128,-1 0-160,0 0 480,0 27-256,-1-27-32,-19 0 0,20 0 128,0 0-128,0 0 32,-20 0 32,20 0-32,-1 0 32,1-27-64,0 27 64,0 0 0,1 0-128,-21 0 96,18 0 32,2 0 64,-20 0-192,20 0 96,1 0 0,-21 0-32,20 0 64,-2 0-64,2-27 64,1 27-32,-1 0-32,0 0 32,0 0-32,-1 0 32,1 0-32,0 0 32,0 0-32,-20 0 32,20 0-64,-1 0 128,1 0-128,0 0 64,0-26-32,1 26-64,-3 0-1,2 0-95,0 0 64,1 0 32,-1 0 128,-2 0-96,23 0 32,-21 0 0,0 0 0,-1 0 0,1 0 32,0 0 0,0 0-32,0 0 32,-1-27 0,1 27-64,0 0 0,0 0-64,0 0-32,-1 0 63,1 0 65,0 0 0,1-27 32,17 27 0,-18 0 0,1 0 0,-1 0 32,0 0-32,-20 0 0,20-25-32,-1 25 0,1 0 0,0 0 32,0 0 0,0 0 32,-1 0-64,1 0 32,-20 0-32,20 0-32,0-27 64,0 27-32,-1 0 0,1 0 0,0 0-32,1 0 96,-21 0-64,20 0 64,-2 0-64,2 0 32,1 0 0,-21 0 0,20-26-32,0 26 32,-1 0 0,1 0 0,0 0 0,0 0 0,0 0 64,-1-27-64,1 27 32,-20 0 96,20-27-64,0 27 0,19 0-64,-19 0 0,0-26 32,0 26-64,1 0 32,-3-26 0,2 26 0,-20 0 0,20-28 64,1 28-64,-1 0 0,0-25-32,-1 25 128,1 0-96,0-27 33,0 27-33,0 0 0,-1 0 0,1-26 32,0 26-32,0 0 0,0-27 0,-1 27 32,-19-28 0,20 28 32,0 0 32,0-25 0,1 25 0,-3 0-96,2-27 0,1 27 0,19-27 32,-40 27 32,18 0-64,3-25 32,-1 25 96,0-28 192,-20 28-223,20-27-1,-1 27-32,1-25-32,-20 25-32,20 0 0,0-27 64,0 27-64,-20-26 32,19 26 32,1 0 64,0-27-32,0 0-64,1 27-32,-3-26 96,2 0-64,0 26 0,21-26 32,-21-1-32,-2 0 32,-18 27 97,21-26-193,-1-1 160,0 0 160,0 2-64,19 25-64,-39-28-64,20 3 1,0-2-65,19 0 128,-19 1-224,0-28 96,0 29-32,1-3 128,-3 3-64,2-2 32,0 0-64,1 27 128,-1-26-128,-2-1-96,3 0-256,-1 2 512,-20-2-576,20 1-257,0-1-544,-20 27-160,0-27-2371</inkml:trace>
  <inkml:trace contextRef="#ctx0" brushRef="#br3" timeOffset="212102.1313">16634 11611 5829,'0'0'-512,"0"0"-2531,-19 0 1537,19 0 1026,0 0 864,0 0 1,0 0-482,0 0 226,0 0 1920,0 0 226,0 0-1122,0 0 320,0 0 257,0 0-673,0 0-801,0 0-224,19-26-64,-19 26-64,0 0 96,20-27 64,-20 27 256,20 0 385,-20 0-193,20-27-159,0 27-193,-20-26 0,19 0 96,1 26-64,20-28-224,-20 3 64,-1-3 33,1 3-1,21-2 256,-21 0-96,0 1 32,-2 26 1,3-27-97,-1 2 0,0 25-128,0-27 96,-1-1 32,1 28 64,0-25 1,0-2-97,0 0-32,-20 27 0,19-25 0,-19-3 0,20 28 0,0-27 0,-20 2 129,20 25-65,0-27-128,-1 1 0,1-1-64,-20 27 32,20-27-32,1 27 32,-21-26 0,20 26 64,-20-26-32,0 26-32,18-28 0,-18 28 0,0-25 0,20 25 0,-20 0 0,21-27 32,-21 1-32,20 26 64,-20-27-96,20 27 0,-20-27 0,19 27 32,-19-26 0,20 26 32,-20-27-32,20 27 0,-20-25 0,20 25-32,-20-27 32,0 27 0,20-28-32,-20 28 32,0 0 0,0 0 32,19 0 32,-19-25-32,0 25-32,0 0 0,0-27 32,0 27 0,20-27-32,-20 27-64,0 0 64,0-26-32,20 26 0,-20 0 0,0-27-64,0 27 0,20 0-97,-20-27-95,0 27-769,0 0-1185,0 0-5029</inkml:trace>
  <inkml:trace contextRef="#ctx0" brushRef="#br3" timeOffset="215283.3133">17646 10391 2466,'-19'0'2498,"19"0"-96,0 27-384,0-27-352,-20 0-577,20 0-224,0 0-353,0 0-352,20 0-63,-20-27 223,0 27 0,0 0 0,19 0 1,-19 0 63,0-25-96,0 25-95,0 0 95,0 0 64,0 0-96,0 0 33,0-27-129,0 27-32,0 0-64,20 0 0,-20-26-64,0 26 64,20 0 0,-20-27-64,0 27 64,20 0-32,-20-27 257,21 27-33,-21-26 0,18 26-32,-18-26-96,20 26 33,-20-26-65,0 26 0,21 0 96,-21-27-96,20 27 32,-20-27 32,20 27-64,-20-26 161,0 26-161,20-28-96,-20 28 0,0-26 0,19 26 0,-19-25 0,20 25 160,-20 0-224,0-28 224,20 28-160,0-25 32,-20 25 128,20-28 64,-1 1-64,-19 2-127,20 25 127,-20-27 32,20 27 0,-20-27-96,20 27 192,-20-26-320,0 26 160,20-27-31,-20 0-33,19 2-64,1-2 0,0 27 32,0-26 0,-20-1-64,21 27 32,-3-27-32,-18 27 96,20-26-96,1 26 0,-21-26 64,20 26-32,-20-26-32,20 26 64,-2-27 32,-18 0-64,21 1 0,-21 26 0,20-26 0,-20-2 0,20 28-32,-20-25 128,20 25-160,-1-28 64,-19 3 0,20 25 0,-20-27 0,0 27 0,20-27 0,-20 27 0,0-26 0,20 26-32,-20 0 0,0 0 64,20-27-96,-20 27 64,19-27 0,-19 27 64,20-25-64,0 25 32,-20-27-32,20 27-64,-20-26-129,21-1 418,-3 27-193,-18 0-64,0-27 0,20 27 64,0 0-32,-20-26 32,21 26-32,-1-26-32,-20 0 64,20 26-64,-1-27 32,-19 0-32,20 27 64,0-26 0,-20 26-64,0 0 64,20-27-64,-20 27 96,20-25-64,-1 25 32,-19-28-64,20 2 64,0 26-64,-20-28 0,20 28-32,0-25 64,-1 25 0,-19-25 64,20 25-96,0-28 128,0 28-224,-20-27 128,21 27 0,-3-27-32,2 27 64,0-26-64,-20 26 64,21-27-32,-21 27 32,20 0-64,-2-25 32,-18 25-32,21-27 32,-1 27-32,-20-27 64,20 27-64,0 0 64,-20-26 64,0 26-96,19-27-32,-19 27 0,20-27 0,0 27 32,-20 0 0,20-25 0,-20 25 96,20-27-224,-20 27 128,19 0-32,-19 0 32,20-28 0,-20 28 32,20 0-64,-20-25 96,20 25-64,-20 0 0,0 0-32,20-27 32,-20 27 32,0 0-128,19 0 192,-19 0-224,20 0 160,0-26-32,-20 26 32,21 0-64,-1 0 64,-20-26-64,20 26 64,-20 0 64,18 0-289,-18-28 161,21 28 129,-21 0-162,20 0 33,0 0 32,-20 0 0,20 0 32,-1-26-64,-19 26 64,20 0 65,-20 0-194,20 0 97,0-26-32,-20 26 0,20 0 0,-20 0 32,19 0-32,-19 0 64,20 0-32,0 0-32,-20-28 0,20 28 0,0 0 96,-20 0-128,19 0 96,1 0-64,-20 0 0,20 0-32,1 0 128,-1-25-96,-2 25 96,2 0 0,1 0-160,-21 0 128,20 0-32,0-27 0,-1 27-64,1 0 64,0 0-32,0 0 32,0 0-192,-1 0 96,-19 0 32,20 0 32,0 0 96,0-26-96,0 26 0,-1 0 32,1 0 0,0 0 0,0 0 0,-20 0-96,21 0 192,-1 0-128,-2 0 32,-18 0-32,21 0 32,-1-27-32,0 27 64,0 0-128,-1 0 96,1 0 0,0 0 32,0 0-64,0 0 96,-1 0-160,1 0 96,0 0 0,0-27 0,0 27-64,-1 0 160,1 0-192,0 0 32,0 0 96,1 0-64,-3 0 0,2 0 32,1 0 0,-1 0-65,0 0-159,-20 0-96,18 0 32,3 0 63,-1 0 129,0 0 96,19 0-32,-19 0-32,0 0 128,0 0-64,19 0-32,-19 0 0,20 0 0,-19 0 0,-1 0 0,-2 0-320,2 0 480,1 0-160,-1 0-64,0 0 64,-1 0 64,1 0-64,0 0 64,0 0-32,0 0-32,-1 0 128,21 0-128,-20 0 64,0 0-32,-1 0-64,1 0 128,0 0-64,0 0 32,1 0-64,-3 0 32,2 0 32,0 0-64,1 0 64,-1 0-64,-2 0 96,-18-26-32,41 26-128,-21 0 128,0 0-64,-1 0 64,1 0-32,20 0-32,-20 0 32,19 0 32,-19 0-32,0 0 0,0 0 32,19 0 0,-19 0 32,1 0-64,-1 0 32,0-27 64,-2 27-96,-18 0-288,0 0-1570,0 0-1249,-18 0-8199</inkml:trace>
  <inkml:trace contextRef="#ctx0" brushRef="#br0" timeOffset="222464.7239">17706 7875 4195,'21'0'1922,"-21"-26"-1377,18 26 1313,-18 0 31,0 0-223,0 0-705,0 0-609,0 0-64,20 0 161,-20 0-289,0 0-128,21 0-64,-1 0-448,20 0-417,-1 0-833,1-27-1473,-1 27-1858</inkml:trace>
  <inkml:trace contextRef="#ctx0" brushRef="#br0" timeOffset="222637.7341">18144 7822 1537,'18'27'641,"-18"-27"-609,20 0-64,1 0-32,-21 0 96,20 0-64,0 0-65,-2 0 33,3 0 1025,-21-27 1474,20 27-1250,0 0-801,-20 0-384,20 0-32,-1 0-545,1 0-3651</inkml:trace>
  <inkml:trace contextRef="#ctx0" brushRef="#br0" timeOffset="222766.7415">18500 7822 7655,'20'0'929,"-20"0"-737,21 0 1537,-3 0-159,2 0-609,0 0-801,1 0-448,-1 0-2339,0 0-3010</inkml:trace>
  <inkml:trace contextRef="#ctx0" brushRef="#br0" timeOffset="222889.7485">18778 7849 4772,'40'26'3235,"-20"-26"-3523,-20-26 544,20 26-64,-1 0-352,1 0-1826</inkml:trace>
  <inkml:trace contextRef="#ctx0" brushRef="#br0" timeOffset="222990.7543">19037 7849 4452,'20'0'224,"-2"0"-192,23 0 96,-21 0-320,0 0-321,19 0-1921</inkml:trace>
  <inkml:trace contextRef="#ctx0" brushRef="#br0" timeOffset="223077.7593">19274 7849 2626,'20'0'3651,"-20"0"-2273,0 0-866,20 0-352,-20 0-224,20 0-1121,-20 0-2979</inkml:trace>
  <inkml:trace contextRef="#ctx0" brushRef="#br0" timeOffset="223250.7692">19553 7849 2786,'39'0'641,"-19"0"416,0 0 1025,-20 0 64,20 0 192,0 0-1377,-20 0-737,19 0-160,-19 0-64,20 0 64,-20 0-160,20 0-320,0 0-1218,-20 0-2306</inkml:trace>
  <inkml:trace contextRef="#ctx0" brushRef="#br0" timeOffset="223380.7766">19970 7902 6534,'39'0'2242,"-39"0"-2274,20 0 64,-20 0-1089,20 0-3524</inkml:trace>
  <inkml:trace contextRef="#ctx0" brushRef="#br0" timeOffset="223531.7852">20306 7902 12523,'41'0'32,"-41"0"129,20-27 1184,0 27-1153,-20 0-352,19 0-1346,-19 0-3202</inkml:trace>
  <inkml:trace contextRef="#ctx0" brushRef="#br0" timeOffset="223661.7927">20685 7929 1281,'18'-27'-128</inkml:trace>
  <inkml:trace contextRef="#ctx0" brushRef="#br0" timeOffset="223949.8089">21339 7822 8295,'20'0'833,"-20"0"-993,20 0 1729,-20 0-1056,0 0-1762,20 0-4164</inkml:trace>
  <inkml:trace contextRef="#ctx0" brushRef="#br0" timeOffset="224094.8175">21557 7849 12459,'21'0'160,"-1"0"-95,-2 0 1312,-18 0-897,0 0-480,0 0-833,0 0-2530</inkml:trace>
  <inkml:trace contextRef="#ctx0" brushRef="#br0" timeOffset="224692.8508">20545 7902 6758,'0'0'1025,"20"0"448,-20 0 1378,20 0-1089,-1 0-801,1-27-641,0 27-256,0 0 64,1 0-224,-3 0-1570,2 0-6694</inkml:trace>
  <inkml:trace contextRef="#ctx0" brushRef="#br0" timeOffset="224822.8584">21021 7875 11787,'20'0'288,"0"0"-2722,1 0-1378</inkml:trace>
  <inkml:trace contextRef="#ctx0" brushRef="#br0" timeOffset="224959.8664">21339 7902 10794,'60'0'1825,"-41"0"-1728,1 0 159,0 0 352,0 0-319,-20 0-1603,0 0-4355</inkml:trace>
  <inkml:trace contextRef="#ctx0" brushRef="#br0" timeOffset="227651.0209">14728 13413 12940,'20'0'-1986,"-20"0"-6534,0-26 7239,-20 26 3363,20 0 576,-20 26-2049,1-26 223,-1 0 1539,0 0-674,-20 0-1184,21 0-481,-1 0-256,-20 0-449,1 0-5060</inkml:trace>
  <inkml:trace contextRef="#ctx0" brushRef="#br0" timeOffset="227910.0357">13558 13359 6854,'-81'0'2530,"42"0"-2722,-1 0-288,1 0 448,19 0 320,-20 0-288,20 0-673,1 28-960,-1-28-577,0 0-1089</inkml:trace>
  <inkml:trace contextRef="#ctx0" brushRef="#br0" timeOffset="228438.0659">11930 13147 2754,'-20'0'-32,"0"27"513,-21-27 1408,2 27 578,-1-1-257,1 1-1409,-1 0-609,0-1 448,21 0 481,-1 0-448,0 2-353,40-2-31,0 0 31,19 1-480,21-2-1346,-1 3-4387</inkml:trace>
  <inkml:trace contextRef="#ctx0" brushRef="#br3" timeOffset="230528.1853">23126 13491 13965,'19'0'768,"1"0"-671,20 0 735,-1 0 193,2 0 32,-1 0-224,-1 0-737,-19 0-96,20 28 0,-21-28-96,1 27 0,-20-2 0,0 2 96,-39 26 96,-1 1 96,-19-1 193,19-1-97,-1 1 32,23-26-224,18 26 96,18-27 33,23 0 159,-1-26-32,-22 28-192,23-28-63,-21 0-162,19 0-383,-19 0-769,0 0-1025,-20 0-2274</inkml:trace>
  <inkml:trace contextRef="#ctx0" brushRef="#br3" timeOffset="230680.1939">23086 13837 13004,'20'-27'1249,"0"27"-448,39-27 1313,0 27-705,2 0-160,-2 0-800,-19 0-321,19 0-320,-19 0-1442,19 0-576,2 0-3716</inkml:trace>
  <inkml:trace contextRef="#ctx0" brushRef="#br3" timeOffset="243678.9376">18282 10949 3587,'0'53'448,"0"-28"-31,0 2 736,0 1-128,0 24 416,0 0 161,0 28-97,20-27-320,-20 54-32,0-28-320,0 27-384,-20 0-193,20-1-64,0 2 96,0-2-96,0 2-63,0-27-97,0-2 32,0 2-32,0-28 32,0 3 64,0-3-32,0 0-64,20-24-32,-20 25-256,0-26-161,0-2-63,0 3 95,20-28-95,-20 26-97,0-26-319,0 0-482,-20 0 65,20 0 993,0 0 448,-20 26-96,20-26-160,0 0-225,0 0 225,0 27 128,0-27 0,0 0 0,0 27 0,0-27 225,0 0 479,-21 0-415,21 26-354,0-26-287,0 0 256,0 0 64,0 0-32,0 0-929,0 0-2723,0 0-640</inkml:trace>
  <inkml:trace contextRef="#ctx0" brushRef="#br3" timeOffset="243802.9443">18261 12910 640,'-18'25'929,"18"-25"-545,0 0 385,0 0-256,0 0-1987</inkml:trace>
  <inkml:trace contextRef="#ctx0" brushRef="#br3" timeOffset="244009.9559">18282 12777 512,'0'-26'10634,"-21"26"-10057,21 0 640,0 0 0,0 0-448,0 26 31,0 0 33,21 28-64,-21 24-96,0-24-353,0-1-288,20-1 256,-20 1-160,0 1 0,0-28-96,0 1-32,0 0-96,0-27-576,0 26-610,0-26-767,0-26-1699,0 26-6181</inkml:trace>
  <inkml:trace contextRef="#ctx0" brushRef="#br3" timeOffset="244268.9713">18123 13015 9673,'0'-26'1473,"0"-1"-1217,0 27 833,21 0-288,-21 0-481,0 27 1,18-1 95,-18 28-96,20-1 97,1-1-1,-21 1-288,40-26-96,-22 0 32,3-1 353,19-26 576,-20 0-193,-1 0-223,1-26-225,0-28 1,0 1-706,0 1-1729,-20-28-2498</inkml:trace>
  <inkml:trace contextRef="#ctx0" brushRef="#br3" timeOffset="244905.0077">18302 8247 10505,'-20'0'801,"20"0"-865,0 26 0,0 0 64,0 1 192,0 26 129,0 53-225,0-1 0,0 30 320,-21-3 289,3 52-33,-2 1 161,0 0-96,-21 27-193,23-26 65,-3-26 192,21-2-289,21-52-159,-3 0-33,2 0-96,1-26-160,-21 0-64,20-28 0,-20-26-96,0 28-448,0-54-257,0 26 96,0-26-288,0-26-1153,-20-1-2370</inkml:trace>
  <inkml:trace contextRef="#ctx0" brushRef="#br3" timeOffset="245272.0283">18044 8670 1729,'0'-80'6246,"-20"55"-2691,20 25-1633,20-27-544,-20 0-289,19 1-289,21-28-191,-20 2-129,19-1-31,-19 0-129,21 27 129,-21-28 63,-2 28-320,-18-2-192,21 3-96,-21 25 0,20 0-192,0 0-33,0 53 289,-1-1 96,21 28-64,0 0 65,-1-1-578,22-26 33,-3 1-129,3-2-32,-22-26-352,1-26-736,-20 0-2563</inkml:trace>
  <inkml:trace contextRef="#ctx0" brushRef="#br3" timeOffset="248014.1853">4346 2550 8456,'0'-27'3651,"0"27"-2690,0 0-641,0 27-32,0 0 577,0-1 128,0 1-576,0 25-289,0 1 0,0 26 64,20 1 96,-20-25 129,20 23-129,-20 28-192,0-1-64,-20 2 32,20-2-32,-20 28-64,20-27-32,-21 0 0,21-27 32,0 1 0,21-1 64,-21-26-32,0-1 32,0-24 0,20 25 0,-20-53 0,0 27 64,0-2-32,0-25 128,0 0 1,0 27-1,0-27 0,0 0-32,0 0-128,0 0 64,0 0 0,0 0-64,0 0-32,0 0-32,0 0 32,0 0 32,0 27-64,0-27 64,0 0-32,0 0-32,0 0 64,0 0 0,0 26 225,0-26-161,20 0-32,-20 27 128,20-27 160,-1 0-127,1 0-97,0 27-32,0-27-32,0 0-96,-1 0 32,1 26-64,0-26 128,21 26-32,-21-26 32,18 0-128,3 0 160,-3 0-64,3 0-32,-1 0 0,-1 0 32,21 0-32,-21 0 32,1 0-64,19 0 64,-18 0-64,18 0 128,1 0-96,-1 0 0,-19 0 0,39 0 0,-38 0-128,18 0 64,-1 0-96,3 0 224,-22 0-96,21 0 32,-1 0-64,1 0 224,-1 0-224,0 0 96,2 0 0,-2 0-96,1-26 64,19 26-96,-20 0 96,22 0-64,-22-26 64,0 26 32,1 0-64,-1 0 128,-19 0-32,19 0 0,-19 0-96,19 0 0,2 0 32,-2 0-288,0 0 127,1 0 33,-1 0-32,2-27 64,-3 27 96,3 0 0,-2-27 288,0 27-128,1 0-31,-1 0-33,2 0-64,-3-26-32,1 26 0,22 0-32,-22-27-96,1 27-65,-1-27 193,0 27-64,2 0 64,-2 0 64,1 0 129,-1 0-1,20 0-96,-19 0-32,-1 0-64,0 0 0,2 0 32,18 0 0,-19 0-64,-1-25 32,0 25 0,-19 0 0,19 0 0,2 0 0,-22 0 0,21 25 32,-1-25-64,1 0 32,-1 0 0,20 0 0,-38 27-32,18-27 32,1 0 96,-21 0-128,21 0 64,-21 0-32,22 0 32,-23 0-32,3 0-32,-1 0-160,-21 27 512,21-27-384,-20 0 64,0 0-32,-20 0 0,0 0-160,19-27 512,-19 27-160,0 0 0,0 0-64,-19 0-31,19-27-65,0 27 0,-20 0 96,20-25-192,0 25 31,-20-27 97,20 27-96,-20-26 32,0-1 0,20-26 0,-19 26 128,-1-26-352,20-1 128,-20 2-64,20-1 32,-21-26 0,21-1 192,-20 0-161,2 2 65,18-2 128,-20-27-384,20 28 416,0-1-224,0 2 96,0 26-192,0-30 32,0 32 96,0-5 0,0-25-65,0 55 65,0-29 32,-21 28-32,21-1-352,0 0 544,-20 2-32,20-2-128,-20 27 32,20-26-64,0 26 64,-19 0 32,19-27 96,0 27-64,-20 0-256,0-27 224,0 27 256,0 0-224,1 0-96,-21 0 64,20 0 32,-21 0 0,-17 0-32,17 0 0,-18 0-64,0 0-64,19 0 32,0 0 64,1 0-33,-21 0 130,1 0-97,0 0-1,-22 0-191,2 0 224,0 0 289,19 0-354,-40 0 162,21 0-129,0 0 96,-20 0-160,20-26 160,-20 26-64,20 0 0,-21 0-32,20 0 32,-19 0 0,19 0 128,-19 0-192,0 0 224,0 0-160,0 0 160,-1 0-224,1 0 384,0-26-352,-20 26 0,19 0 128,1 0-96,-20 0 0,20 0-32,-21 0 160,1-26-192,20 26 128,-19 0 225,-2 0-193,1 0 256,0 0-64,-1 0-192,-18 26-96,-1-26-64,19 26-32,1-26 64,1 26 96,-1-26-96,-21 0-64,21 27 224,-19-27-224,-2 0-416,41 0-1634,0 27-10058</inkml:trace>
  <inkml:trace contextRef="#ctx0" brushRef="#br0" timeOffset="263754.0858">14291 377 10281,'0'-26'1378,"0"0"159,0 26-256,0-27-384,0 27-64,20 0-64,-20 0-289,0 0-256,0 0 32,20 27 33,-20-27-193,0 26-32,0 0-128,0 28 96,0-2-64,21 28 64,-21-1-32,0 28 32,0-2-32,20 0-32,-20 29-32,0-1 64,0-1 0,0 27 96,0-27-128,-20 0 32,20 1 32,0 26 96,0-1-256,0 2 160,0 26 96,0-1-192,20-26 0,-2-27 32,-18-26-64,20 0 96,-20 26 0,21-26-160,-21 1 64,20-2 32,-20-25 160,0 26-192,0-28 31,0 4 130,20-5-65,-20 4 32,0-2 0,0 1-32,20-1-32,-20 1 64,0-2-64,19-23 64,-19-3-32,0 0 32,20 3-64,-20-30 160,0 28 0,20-26-128,0 0 128,-20-1-64,39 1 64,-19-27 0,20 25-64,-1-25 32,1 28-64,1-28 0,18 0-32,0 26 129,21-26-129,-1 0 0,20 0-64,-20-26-33,41 26 33,-21-28 96,20 28-192,1-25 224,-2 25-192,1 0 192,0 0-64,21 0 32,-2 0-64,-19 0 64,21 0-32,18-27-32,-18 27 64,18 0-32,1 0-32,-1 0 64,2 0-32,-2-26 32,21 26 32,0 0 0,20-27-32,-21 27-96,21-27 64,-1 27-32,0-26-64,21-1 0,-20 27-256,19-25 64,1-2-1,-2 27 65,-17-28 192,17 28 32,-37 0 32,18 0-32,-20 0 32,-19-25-32,0 25 0,-21 0-32,22 0 32,-22 0 0,-19-27-32,1 27 32,-1-27 0,-20 27-64,-20-25-128,0 25-96,-18-28-1,-22 1 129,1 2 96,0-2 64,-21-26 64,1 0 128,-20 1 97,20-2-33,-20 1-32,0-26-64,-20-2-160,20-24 96,-20 26-96,20-28 0,-19 2 0,19-2 32,-20 1-64,0-26 32,20 0 0,-20 0 32,20-27-128,0 26 64,0 1 96,0 0-32,0 26-160,0 26 0,0-26-32,0-26 32,-20-2 128,20-24 0,0 0 64,0 25 64,0-27 64,0 53-32,0-25-32,20 28 65,-20 24-97,0 0-224,0 27-257,-20-27-255,20 28-161,0-1 96,0-1 289,-19 2 320,19 24 256,0 3 416,0-2 225,0 1-288,-20 0-353,20 26-224,-20 0 0,-1 0-161,1 0 1,2 0 64,-23 0 32,21 26 32,-19-26 128,-1 0 0,-19 0 96,-1-26 32,1 26-64,-20 0 0,-2 0 32,2 0-128,0 26 0,-20-26 0,0 0 0,-1 0 0,1 0 0,-20-26 0,-1 26 0,-19-28 0,1 2 0,-2 26 33,2-26-1,-1 26 0,-19 0-32,-2 0 32,2 0 32,-22 0-64,22 0 0,0 26 0,-22-26 0,2 0 0,-1 26 0,1-26-64,-2 28 96,2-28-64,-20 0 64,19 26-32,1-26 32,-2 0 64,2 0 160,20-26-128,-22 26 160,2 0-192,-1 0-63,20 0 31,-20 0-257,1 0 161,0 0-64,-2 0 0,2-28 128,19 28-32,-19 0 0,18 0 96,2-26 0,-21 26-64,41 0-32,-2 0-448,2 0-1474,19 26-8039</inkml:trace>
  <inkml:trace contextRef="#ctx0" brushRef="#br0" timeOffset="266966.2696">13576 15479 3459,'-18'0'2146,"-2"0"-1121,20-26-801,-21 26-769,21-26-1280,0 26-930</inkml:trace>
  <inkml:trace contextRef="#ctx0" brushRef="#br0" timeOffset="267434.2963">13576 15215 12427,'20'0'513,"-20"0"-673,0 54 384,21-29 32,-1 55-128,0 25 0,0 2-32,-20 25 33,19-27 319,-19 29-320,0-56 0,0 2 192,20-28 353,-20 2-64,-20-54 320,20 0 864,0-27-1408,-19-25-193,-1-28-160,0 1-64,0-27-128,-1-1 384,21 2-480,-20-27-673,40 26-64,1 26 576,-1 27 353,39 28 96,1-3-32,-21 28 32,21 28-96,-1 24 96,-18-26 0,-21 54-32,-20-28 64,0 28 129,-20-28 319,-41 2 353,22-1-64,-21-1-545,1-24-352,19-3-353,1-25-800,19 0-352,20 0-2883</inkml:trace>
  <inkml:trace contextRef="#ctx0" brushRef="#br0" timeOffset="268220.3402">14390 15665 14862,'-38'26'576,"-23"1"-576,22 25 384,-21 1-255,21 1-161,-1 26 0,1-28 0,39 28-129,0-27 1,19-28 96,1-25 32,40 0 64,-21 0-32,1-25 32,19-28 0,-18-1 32,-21 2 225,-2-1 31,-18 0-32,0-1-288,0 29 0,0-3 32,-18 28-32,18 28-128,-20-3 96,20 29 0,0-1 0,0-26 32,20 25-128,-2 1 128,2-26 32,1-1-32,-1-26 96,-20 0 160,20 0 161,0 0 191,-20-26-223,0-1 63,0-26-96,0 27-63,0-27-386,0 26 226,0-27-193,0 28-97,19 1 97,21 25 0,-20-28 0,19 28 32,-19 0 64,20 0-192,-20 0 160,19 0-32,-19 0 32,-20 28 32,21-28-64,-21 0 160,0 0-64,-21 0-32,21 0-64,-20 0 0,0 25 32,1 1 32,-1 2 160,20-2-31,0 1-290,0 0 258,0 25-290,0-26 97,20 1 32,-1 0-160,1-27 64,21 0 96,-21 0 0,-2-27 96,2 0 32,1-25 64,-21-1 64,0 26 161,0-27-353,0 28-32,0 1 32,0-3 0,0 28-96,-21 0-64,21 28 0,0-3 64,0 1 64,0 28 32,0-27 0,21 26-32,-1-27-64,0 0-129,-1 1-191,1 0-1282,20-27-1889</inkml:trace>
  <inkml:trace contextRef="#ctx0" brushRef="#br0" timeOffset="269101.3916">15046 15665 10249,'-20'53'1794,"20"-1"-1698,0 27 449,-20-25 640,20 0-673,0-2-448,0 1-64,0-26 64,0-1 0,0-26 32,0 27 289,0-54 383,0 1-447,0-1 127,20-26-127,-20 1-289,20 25-289,-20-26 161,20-1-96,0 54 160,-1-25-64,-19 25 32,20 25 64,-20 1 96,20 28 0,-20-27-96,0 26 64,0-27-128,0 27 64,0-26-128,0-1-32,20-26 256,-20 0 288,0-26 161,0-1-161,0 0 129,0 1-65,0 0-160,0 0-640,21-1 32,-21 0-257,18 1 321,2 26 224,0 0 0,-20 0 32,21 26-32,-21 1 32,0 0 32,20-27 32,-20 52-224,0-26 224,20 1-577,-1 0-95,1-1-449,20-26-160,-20 27 31,-1-27 802,21-27 448,-20 27 96,0-53 609,-1 26 480,1 1 289,0 0 31,-20 0-288,0-28-31,0 54-770,-20-26-512,0 26 160,1 0-256,-1 0-32,0 26 0,0 28-97,0-28 97,20 26-96,0-25 224,20 26-64,0-26-32,0-2-96,39 2-65,-19-27-63,-1 0-321,2 0-95,-21-27-353,0 27-609,-2-25-32,-18-2 1442,0 1 224,-18-1 192,-2-26 384,0 27 609,20 0 353,-21-1 63,21 27-416,0-27 32,21 27-640,19-26 352,-1 26-545,1 0-256,19 0-64,-19 0-289,-1 0-1056,1 0-801,-40-28-801,20 28-6694</inkml:trace>
  <inkml:trace contextRef="#ctx0" brushRef="#br0" timeOffset="269288.4024">15860 15427 10505,'0'52'2050,"20"28"-128,-20-1 641,0 1-417,0 25-801,0-25-929,0 0-352,0-1-160,0-26-352,0 26-961,0-52-1026,20-1-480,-20 1-2722</inkml:trace>
  <inkml:trace contextRef="#ctx0" brushRef="#br0" timeOffset="269619.4213">15939 16089 3683,'0'-54'8392,"0"54"-6502,0 0 64,0 27-609,20 0-1057,-20-1-256,41-26 32,-23 27 0,22-27-160,1 0-160,-21 0 256,-2-27 32,-18 1-256,0-1 128,0 0 96,-18 1 0,-2 0-32,0 0-32,-1 26 256,1 0-128,20 0 160,-20 26-288,20 0 224,0 0-128,0 28 128,40-28 32,-19 1-159,19-2-258,-1 2 161,1-27 96,-1 0 192,-19 0-127,0-27-97,0 27-641,-20 0-704,0-25-1314,0 25-3298</inkml:trace>
  <inkml:trace contextRef="#ctx0" brushRef="#br0" timeOffset="269930.4391">16575 15903 13676,'-20'27'641,"-1"-27"288,-17 0 1377,17 27-1633,1-1-673,-18-26 192,17 26-288,1-26 96,20 53-32,0-26 64,0-1-64,20 1-256,1-2-65,17 2 193,-18 0 32,1-1 32,-1-26 0,-2 27 96,-18-27 96,-18 27 96,-2-27-64,-1 25 192,1-25-127,-18 0-193,17 27-64,1-27-705,-20 0-1057,40-27-4035</inkml:trace>
  <inkml:trace contextRef="#ctx0" brushRef="#br0" timeOffset="270766.4869">17666 15321 14958,'-20'-27'1089,"1"2"-673,-21 25-128,0 0-288,-19 25-64,19 2 0,-19 26-32,18 26 32,23 1 64,-2-2 0,20 29-64,20-2 128,-2-51 64,43 26 32,-2-28 33,20-26 319,1-26 193,20 0-1,-21-26-31,0-26-128,-19-2-65,-41 0 97,1-25 287,-20 0-736,-39-1 225,-1 2-385,-19-2-449,-22 1 1,2 26 288,0 26-1,19 27 129,1 0-96,19 27 160,1-1 96,39 28 129,0-2 159,20 1-192,39 0-64,-19-1 0,19 2 65,0-28-1,1 1-320,-21 0-289,22-27-1088,-21 0-1634,19 0-3043</inkml:trace>
  <inkml:trace contextRef="#ctx0" brushRef="#br0" timeOffset="270889.494">18322 15849 18001,'59'0'928,"-59"0"-511,20-26-1,-20 26-1217,0-25-3523</inkml:trace>
  <inkml:trace contextRef="#ctx0" brushRef="#br0" timeOffset="274208.6836">17330 16698 11530,'-20'27'32,"20"-27"-384,0 0 1441,0 0 353,0 0-642,20 0 33,18 0-160,3 0-225,18 0-192,20 0-128,1 0-31,-1 0 63,1-27 0,19 27-96,0-27-64,-20 27-448,-19-26-802,-1 26-287,-18 0-1538,-21 0-3876</inkml:trace>
  <inkml:trace contextRef="#ctx0" brushRef="#br0" timeOffset="277665.8815">20227 5306 14381,'0'0'-320,"20"0"-129,1 25 289,-1 29 0,-2-1 224,3 26 256,-1 1-95,0-2-33,0 2 0,-20 0 192,19-28 1,1 2-97,0-28-96,-20 1-128,0-27-32,20 27-480,-20-27-1058,0-27-2401</inkml:trace>
  <inkml:trace contextRef="#ctx0" brushRef="#br0" timeOffset="277976.8993">20069 5782 12171,'-40'0'1441,"20"0"-1152,20 0 287,0 0 513,0-27-96,0 27 128,0-26-736,20 0-289,0-2-32,0-25-64,-1 1 0,1-1-96,0-1 64,-20 1-129,20 28 322,0-29 31,-1 29-160,21 25-96,-20-28 0,21 28 160,-23 0 256,23 28-224,-1-3 0,-1 2-64,1 0 33,-1-27-65,1 25-833,19-25-1762,-39 0-10729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55:19.65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18223 609 9480,'38'-53'2147,"-38"28"-386,21-2-1056,-21-1-417,0 28 449,20 0 32,0 55-193,0-3-256,-1 28-224,1 52-63,-20 1-66,20-1-159,-20 27-96,0-1-128,0-24 255,-20-29 161,0 0 97,20-50 31,-19-30 416,19-25-256,0 0-255,0-25-33,0-30-97,0 3-95,19-28-128,1 27 256,0 1 0,0 25 160,19 1 32,-19 26-32,20 0 32,-19 26 0,-3 1-64,2 25 0,0 1 33,-20 27-258,21-28-255,-21 3-417,0-3-768,0 0-1314,20 3-5381</inkml:trace>
  <inkml:trace contextRef="#ctx0" brushRef="#br0" timeOffset="375.0208">18897 1589 17232,'20'0'224,"-20"0"-320,0 0-192,0 0 95,-20 27 97,20-27 96,-20 53-32,20-1-320,0 3-225,20-3 129,0 28 64,0-28-33,19-25 321,1-1 160,1-26 64,-2 0 1,1-26 31,-1-1 128,-19-25-32,0-1 64,-20-1-223,-20 1-97,0 26 0,-19 2 288,-22-2 64,23 27-128,-23 0-256,22 0 64,19 27 161,0-2 127,20 30-96,0-30-32,40 2-288,-1 0-256,22-2-161,-2-25-608,1 0-2050,-1 0-8840</inkml:trace>
  <inkml:trace contextRef="#ctx0" brushRef="#br0" timeOffset="677.0387">19632 768 17936,'0'-53'-384,"0"53"0,-20 0 256,0 0 96,1 53 640,-1 0-95,-20 1-353,19 51 64,3-25 417,18 27-161,0-30-320,0 30 0,18-27-192,23 0 64,-1-2-64,-1-23-32,1-30-288,19 27-481,-19-25 0,-20-27-128,-1 0-448,1 0-1249,0 0-6919</inkml:trace>
  <inkml:trace contextRef="#ctx0" brushRef="#br0" timeOffset="851.0487">19790 1325 2402,'-19'26'14670,"19"-26"-15439,0 26 929,19-26 160,-19 27 449,40 0 128,-19-1-641,17 1-288,23 0-384,-22-2-481,1 2-769,0-1-2401</inkml:trace>
  <inkml:trace contextRef="#ctx0" brushRef="#br0" timeOffset="1046.0597">20108 1272 15214,'-20'0'128,"20"0"-160,-19 0 256,19 0 545,0 27 544,-20-27-608,0 52-641,0 1-64,-19 0-256,19 26-417,0-26-352,-1 2-641,1-3-1056,20-27-2211</inkml:trace>
  <inkml:trace contextRef="#ctx0" brushRef="#br0" timeOffset="1355.0775">20227 636 16335,'20'-53'-160,"-20"53"128,41 0 480,-23 0-63,23 26 543,-1 28-159,19-2-609,-19 28-64,-1 25 65,1 3 191,-1-4 0,-19-24-288,0 27 128,-20-29 33,0 2-97,-20 26 0,-19-25 96,19-4-448,-20-22 0,1-3-1250,19 0-1280,-20 3-4645</inkml:trace>
  <inkml:trace contextRef="#ctx0" brushRef="#br0" timeOffset="3340.191">2122 4583 5541,'0'0'4228,"0"0"-4068,0 0 641,0 0 192,21 0 288,-21 0-128,20 0-448,0 0-225,-2 0-192,23 0 129,-1 0-193,-1 0-128,21 0-64,19 0 64,0 0-96,21 0 32,-1 0-32,0 0 64,0 0-64,21 0 96,-1 0 0,0 0 289,19 0 95,-18 0 193,-1-27-225,-20 27-256,-20 0 1,1 0 63,-20 0-224,-1 0 64,-19 0-96,-20 0-96,-1 0-385,1 0-640,-20 0-672,0 0-1218,0 0-5509</inkml:trace>
  <inkml:trace contextRef="#ctx0" brushRef="#br0" timeOffset="10450.5977">5795 4504 5829,'0'0'1057,"0"0"-993,20 0 352,-20 0 321,0 0 833,20 27-289,-20-27-737,19 0-255,1 0-33,0 0 128,1 0 129,-1 0-161,18 0 32,-17 0-159,19 0 63,-21 0-160,21-27-32,0 27-64,19 0 0,-19 0-32,19 0 0,2 0-32,-22 0 32,21-27 0,-21 27 0,1 0-32,-1 0-64,1 0 32,0 0-96,-1 0-96,1 0 95,-19 0 1,17 0 32,-17 0 128,19 0-32,-22 0 64,3 0 96,19 27 32,-20-27-95,19 0-33,1 0 32,0 0 0,-1 27 0,2-27-64,-3 0 64,23 0-64,-2 0 0,1 0 32,-1-27 0,0 27 0,1 0 128,-1 0 32,2 0-128,-2 0-32,0 0 32,1 0-64,-1 0 0,22 0-64,-22 0 0,-1 0 0,3 0 32,-2-27 32,1 27-32,19 0 64,-20-26 0,2 26-32,-2 0 128,0 0 0,1-27-64,-1 27-96,1 0 32,-1 0-96,20 0-128,-18-27-32,-2 27 64,1 0 32,-1 0 96,20 0 64,0 0 0,-18 0 32,18-25 0,-19 25 32,19 0-32,-20 0 0,2 0-64,-2 0 32,0 0-32,21 0-64,-21 0-33,0 0-31,1-27 128,-1 27 32,20 0 0,-18 0 0,18 0 32,-19 0-32,19 0 0,-20 0-32,20 0-32,-18 0 64,18 0-32,-20 0 64,1 0-32,19 0 0,-20 0 0,22 0 0,-22 0 0,20 0 0,-19 0 0,19 0 0,1 0 0,-20 0-224,19 0-224,0 0-1,-20 0 161,22 0 224,-22 0 32,-1 0 32,23 27 0,-22-27 0,1 0 0,20 0-32,-22 25 32,3-25 0,-2 0 0,20 0 0,-19 0 0,-1 27 0,0-27 32,22 0 32,-22 27-32,1-27 32,-1 0-64,20 0 0,-18 26 0,18-26 0,-20 0-32,1 27 64,19-27-64,-20 0 64,2 0-32,18 0 0,-21 27-32,23-27 32,-2 0 32,0 0 0,-20 0 32,22 25 32,-2-25 192,0 0 1,0 0-193,0 27-32,2-27-64,-2 0 0,0 0-64,0 0-128,1 0-33,20 0 161,-1-27 64,-20 27 64,20 0 32,0 0 1,1 0-97,-1 27 0,0-27-65,0 0 33,1 0-32,19 0 32,0 0 0,-19 0 64,19 0 0,-1 0 129,1-27 159,0 27-32,1 0 0,-1 0-160,-1 0-128,22 0 0,-21 0 0,20 0-32,-1-25 32,2 25 0,-2 0 32,2 0 33,19 0 351,-21 0 225,22 0-97,-22 0-128,1 0-159,20 0-129,-20 0 0,1 0-96,-2 0 32,1 0-64,-1 0 32,-19 0 32,-19 0-64,-1 0 0,-19 0-96,0 0-481,-42 0-1472,-18 0-5575</inkml:trace>
  <inkml:trace contextRef="#ctx0" brushRef="#br0" timeOffset="11316.6473">14014 3100 6213,'0'0'321,"-21"0"-225,21 0 416,0 0-480,-18 0-96,18 27 64,0-27 32,0 25 0,-20 2 225,20-1 671,0 1 226,0 26-1,0-1-160,0 2-225,0 24-255,20 4-193,-20 23-64,0 0-64,0 2 129,-20-2-65,20 1-96,0 2 64,0-30-128,0 2-96,20-1-32,-20-26-160,0 1 96,18-2 0,-18-24-288,0-28-1154,0 25-2209</inkml:trace>
  <inkml:trace contextRef="#ctx0" brushRef="#br0" timeOffset="12181.6967">13955 3073 9160,'-21'0'673,"1"0"-257,20 0 289,0 0-353,0 0 705,20 0-288,-20 0-128,21 0 223,-1 0-319,19 0-193,1 27-96,19-27-127,-19 0-65,39 0-64,0 0 0,0 0 64,2 0-192,18-27-65,0 27-223,-20 0 64,21 0 192,-21 27 31,0-27-415,1 0 127,-1 27 289,0-27 96,-18 0-160,-2 0-96,-19 25-481,-1-25 225,1 0 383,-20 0-159,-1 27-192,1-27 95,20 0-95,-19 0 320,-3 0 288,-18-27 32,20 27 544,-20 0 193,0 0-320,0 0-65,0 0-191,21 0-257,-21 0-64,0 0 0,0 27-1,0-27 1,0 26 32,20-26 0,-20 27-32,0 0 32,20-1 32,-20 26-64,0-24 32,18 24 32,-18-25-32,0 26 32,21 1-32,-21-4 0,0 5 33,0-2-33,0-1 0,0 28 32,0-26-97,0 24 1,0-24 96,0-2-32,0 2 32,0 0-32,0-2 33,0 1-1,0 0 0,0-1 32,20-25 32,-20 0-32,0-1-96,20 1-321,-20 0-928,20-27-1762</inkml:trace>
  <inkml:trace contextRef="#ctx0" brushRef="#br0" timeOffset="13732.7854">19492 3683 5797,'0'0'2370,"0"0"65,0 0-289,0 0-353,0 0-640,0 0-928,41-27-33,-1 27 96,-1-27 0,21-1 97,-1 28 63,20-25-96,-18 0 33,-2-2-193,0 0-64,-19 27-224,0-28-96,-40 28-257,19-25-319,-19 25-97,0 0-416,0 0-1378,0 0-2658</inkml:trace>
  <inkml:trace contextRef="#ctx0" brushRef="#br0" timeOffset="14085.8052">19672 3285 8776,'0'0'704,"0"0"-768,0 0 417,-20 26 31,20 0-64,-40 28-127,20-28-129,1 26 0,-21 3-32,-1-3 96,23-27 545,-2 30 159,0-28 33,20-1-96,0-26-321,0 27 129,20-2-65,0-25 33,19 27-193,1 0-160,19-27-96,1 0 1,-1 26-97,-19-26-321,-1 27-800,2-27-1569,-21 27-4741</inkml:trace>
  <inkml:trace contextRef="#ctx0" brushRef="#br0" timeOffset="40224.3006">6431 6809 1505,'0'0'1121,"0"0"1025,0 0 32,0 0-96,0 0-480,0 0-577,0 0-161,0 0 321,0 0-128,0 0-192,0 0-320,0 27 256,0-27-97,20 27-63,19-27-33,1 0-223,-1 25-161,21-25-64,-21 0-160,1 0 0,1 0-160,-3 0-801,3 0-929,-21-25-864,-2 25-5318</inkml:trace>
  <inkml:trace contextRef="#ctx0" brushRef="#br0" timeOffset="43270.4749">15125 5457 9096,'0'0'1313,"0"0"225,0 0-769,0 0-449,0 0 224,20 0-31,0 0-129,1 0-352,17 0 32,3 0-64,18 0 64,-19 0-32,19 0-32,1-26 0,-21 26 0,1 0-32,1-27-224,-23 27-417,2 0-736,1 0-1249,-21-25-2884</inkml:trace>
  <inkml:trace contextRef="#ctx0" brushRef="#br0" timeOffset="43602.4928">15305 5247 448,'0'0'6086,"0"0"-6150,-40 25 64,19 2 160,-19-1 448,1 28 353,-21-29-288,21 2-129,-1-1 193,1 1 256,19 0 256,20-1-480,-20-26-321,40 26 129,0 2-97,-1-28-255,41 25-97,-21 3-32,21-28-128,-1 25-192,-18-25-449,-1 27-1665,-1-27-4164</inkml:trace>
  <inkml:trace contextRef="#ctx0" brushRef="#br0" timeOffset="44763.5599">17389 6729 4548,'-21'0'2082,"21"0"-224,0 0-161,0-25-255,0 25 191,0 0-352,0 0-608,21 0-32,-21 0-65,0 0-63,20 25-97,0-25-128,-1 0-96,21 27 225,19-27-257,1 0 96,19-27-192,21 27-96,-21-25 96,1 25-128,-1-28-224,-20 28-64,2 0-257,-23 0-352,-17 0-384,-1 0-193,-20 0-159,0 0-161,-20 0-1697</inkml:trace>
  <inkml:trace contextRef="#ctx0" brushRef="#br0" timeOffset="45031.575">17567 6491 8936,'0'0'609,"0"0"-1186,-20 0-1057,20 0-1729,-19 0 961,-21 0 2050,20 26-353</inkml:trace>
  <inkml:trace contextRef="#ctx0" brushRef="#br0" timeOffset="45167.5832">17409 6544 672,'-79'80'3716,"38"-53"-1250,21-2-576,0 3-769,20-3-256,0 2-65,20 1-159,21-3-128,17-25-97,-17 27-160,38 0-128,-20-27-96,1 25 0,-1 3-416,2-1-2050,-43-2-6503</inkml:trace>
  <inkml:trace contextRef="#ctx0" brushRef="#br0" timeOffset="50619.8948">13596 7552 4644,'-20'0'1377,"20"0"161,0 0 63,0 0 161,-18 0-65,18 0-608,0 0-608,0 0-289,18 0-64,-18 0 64,20 0-31,21-28-65,-1 28-32,-1 0 32,21 0 96,-1 0-64,20 0-64,0 0-64,21 28 0,19-28-32,-20 27 32,41-27-32,-21 0 32,19 25-32,-19-25 96,21 0-64,-41 0-64,0 0-577,-20 0-512,-18-25-993,-22 25-2594</inkml:trace>
  <inkml:trace contextRef="#ctx0" brushRef="#br0" timeOffset="54478.116">6253 9512 6950,'-21'0'2242,"21"0"-672,0 0-33,0 0-320,0 0-192,0 0-256,0 0-289,0 0-63,0 0-65,0 0-32,0 0-31,0 0-1,21 0 0,-3 0-63,2 0-161,21 0-32,-3-27 160,23 27 32,18 0-224,-20 0 32,21 0 32,20 0-64,-21 0-32,20 27 64,20-27-128,-19 0 64,19 25-192,-1-25-129,-19 0 161,0 0 128,0 0 64,1 0-64,-40 0 32,19-25-32,-18 25 64,-23 0-96,-17-27-256,-1 27-737,-20 0-1442,0 0-5572</inkml:trace>
  <inkml:trace contextRef="#ctx0" brushRef="#br0" timeOffset="57537.2903">9508 9273 4067,'-20'0'577,"20"0"448,0 0 737,-20 0 480,20 0-288,0 0-641,0 0-160,0 0-64,0 0 64,0 0-128,0 0-577,0 0 129,20 26 128,19-26-289,1 0-192,19 0-192,22 0 0,18 0 0,0 0 32,0 0-32,1 0-32,-21 0-256,0 0 0,-20 0-321,1 0-1088,-40 0-1346,-20 0-10890</inkml:trace>
  <inkml:trace contextRef="#ctx0" brushRef="#br0" timeOffset="67392.8546">7701 9193 7815,'-21'0'961,"21"0"128,0 0 480,0 0-95,0 0-481,0 0-513,0 0-416,0 27 321,0-27 95,0 0-32,0 27-95,0-27 63,0 26 33,0 0-33,0 2-128,0 25 33,0-1-97,0 1-64,0-26-64,0 25-96,0 1 64,0-26 0,21 0-128,-21-2 96,0 2-96,20-1 32,-20-26-224,0 27-449,0-27-512,0 0-705,0 0-1409,0 0-3235</inkml:trace>
  <inkml:trace contextRef="#ctx0" brushRef="#br0" timeOffset="67832.8798">7581 9537 8071,'-18'0'865,"18"0"608,-21 0 513,21 0-320,0 0-545,-20 0-577,20 0-319,0 0 31,0 0 64,0 0-96,20-25-63,-20 25-97,0-27-32,0 27 32,21-26-32,-21 26 0,0-27 0,18 0-32,-18 27 0,0-25-32,20-3 64,-20 28-32,0-25 0,20 25-32,1-28 0,-21 28 0,20-26 0,-20 26 32,18-26-64,-18 26 128,0 0-96,21 0 32,-21 0 32,20 26 64,-20-26 0,20 26 32,0-26-128,19 28 0,-19-28-128,20 25-993,-20-25-2467</inkml:trace>
  <inkml:trace contextRef="#ctx0" brushRef="#br0" timeOffset="69572.9793">13736 8637 10698,'0'0'1185,"0"0"-160,0 0-160,0 0-353,0 0-352,-20 28-64,20-2-64,0-1 64,20 28 0,-20 1 193,20-1-33,0-26-64,-1 26-128,1-28 64,0 29 33,21-54 31,-23 26 128,22-26 64,1-26 129,-2 26-321,-19-54-64,0 29 32,0-28 32,-1 26-95,-19-26-33,0-1-160,0 29-33,0-3-159,-19 3 32,19-1 64,0 26 32,-20 0-33,20 26 1,0-1 224,20 3 32,-20 25-64,19-1 0,1 28-32,0-28 0,0 2 32,0 26 0,-1-28-32,-19 1 64,0 26 0,0-26 96,0-25 257,-19 24 31,-1-25 161,0 26 95,-20-53 193,1 25-416,-1-25 159,1 0-512,-22 0-160,23-25-256,17-2-64,-19 1-289,20-1-320,1 27-512,19-27-962,19 2-1985</inkml:trace>
  <inkml:trace contextRef="#ctx0" brushRef="#br0" timeOffset="69940.0001">14410 8769 11755,'0'0'768,"0"-25"578,0 25 415,21 0-383,-21 0-353,20 0-481,0 0-224,19 0-159,1 0-65,-20 0-64,19 0 32,-19 0 32,0 0-352,0 0-609,-20 0-737,20 0-1120,-20 0-3300</inkml:trace>
  <inkml:trace contextRef="#ctx0" brushRef="#br0" timeOffset="70127.0105">14431 8903 2530,'20'26'2434,"0"-26"993,0 0-608,19 0-1281,-19 0-321,20 0-545,-21 0-479,21 0-161,-20 0-129,0 27-223,-1-27-481,1 0-928,0-27-2980</inkml:trace>
  <inkml:trace contextRef="#ctx0" brushRef="#br0" timeOffset="70438.0288">15006 8425 8616,'20'0'1954,"-20"0"-1250,-20 0 417,20 0-288,0 27 224,0 0-128,0 25-288,0 1-97,0 0 161,0 26-97,0-26-255,0 27-161,20-26-192,-20-28 64,20 26-128,0 2-224,-20-28-257,20 1-384,-20 0-1025,19-27-4003</inkml:trace>
  <inkml:trace contextRef="#ctx0" brushRef="#br0" timeOffset="75407.3125">2440 11313 544,'0'0'6822,"0"0"-6950,0 0-64,0 0 256,0 0 353,0 26 896,0-26-320,20 0-289,-20 0 129,21-26 32,17 26-128,-18 0-417,1 0-224,-1 0-96,19 0-32,-19 0 32,0 0 0,0 0 0,19 0 0,-19 0 0,20-26 32,-21 26-64,21 0 64,0 0-96,-19 0-64,17 26 64,-18-26 32,21 0-64,-23 26-96,23-26-1,-1 28 97,-1-28 96,1 25 0,-1-25 32,21 0 32,-1 28-64,20-28 32,2 0 33,-2 0 159,-20 0-128,20 0-32,22 0-64,-2 0 32,0 0 32,0 0-64,1-28 0,17 28 0,3 0 0,-1-25 32,21 25 32,-21-28 32,-1 28 128,21-26-63,-19 26-1,18-26-32,-19 26-96,21 0-32,-21 0 0,0 0 0,-1 0 0,22-27 0,-21 27 0,1 0 0,-1 0 0,-1 0 32,1 0 0,-20 0-32,21 0-32,-1 0 32,-20 0 0,21 0 32,-1 0 0,-1 0-32,-19 0 64,0-27-32,21 27-32,-21 0 32,0 0 32,-18 0-32,18 0 32,0 0-96,0 0 64,1-26 32,-21 26 64,20 0-128,-20 0 0,20 0 0,-20 0 0,2 0 0,-2 0 0,0 0 0,0 0 0,20 0 0,-20 0 32,2 0 0,-2 0 0,0 26-32,0-26 0,2 0 0,-2 0 0,0 0 0,0 0-32,0 0 32,20 0 0,1 0 0,-20 0 32,19 0-32,-19 0 0,19 0 0,0 0 0,-20 0 0,20 0 0,-20 0 0,21 0 0,-20 0 0,19 0 0,1 0 0,-21 0 0,20 0 33,-20 0-1,20 0 0,-20 0-32,20 27 0,-18-27 0,18 0 0,-20 0 0,21 0 32,-1 0-64,-20 0 64,20 0-32,0 0 0,1 0 32,19 27 0,-20-27 160,0 0 64,21 0-128,-1 0-64,-20 0 32,21 0 32,-21 0-31,20 0 31,-19 0-128,17 0-64,3 0 64,-1 0 0,-20 0 0,21 0 0,-1 0 0,0-27 0,-1 27 64,2 0-64,-1 0 64,0 0-64,21 0 64,-2 0-32,-19 0-32,21 0 64,-2 0-32,1-27-32,1 27 32,-2 0 64,1 0 32,-19-26-96,18 26 0,1 0-32,1 0 32,-2 0-64,-19 0 32,21 0 0,-22 0 0,21 26 0,-20-26 32,21 0 0,-2 0 160,1 0 65,20 0 63,-20 27-64,-1-27 1,22 0-65,-21 0-128,19 0-32,1 0 0,0 0-32,-19 27 0,18-27 0,0 0-32,22 0 64,-22 0-32,2 0 96,-2 0-192,0 0 128,-18 0 32,-1 0-64,-1 0 0,-19 0 0,-19 0 0,-21 0-384,1 0-225,-21 0-416,-39-27-1473,1 27-9257</inkml:trace>
  <inkml:trace contextRef="#ctx0" brushRef="#br1" timeOffset="104467.9752">1209 12531 4452,'0'-26'2114,"0"26"192,0-26-128,0 26-544,0 0-513,20-27-449,-20 27-384,0 0-288,0 27 0,0-27 161,0 26-33,0 28 64,21 26 192,-21-2-192,0 29-31,20-2 63,-20 29 64,0-29 96,0-25-95,0 0-97,18-28 160,-18 0-160,0-24 97,0-1-1,0-27 385,0 0-577,0 0 32,0-27-256,0-1-96,0-24-97,0 25 1,20-26 32,-20 26-1,21-25 1,-1 26 160,0-1 0,-20 27 32,19 0 288,1 0 192,0 0-95,0 27 63,0-1-320,-1 26 192,1-25-192,20 26-32,-40 1 0,20-29-288,-20 30-257,19-3-95,-19 1-385,0-26-513,20-1-1408,-20 0-7785</inkml:trace>
  <inkml:trace contextRef="#ctx0" brushRef="#br1" timeOffset="105232.0187">1884 13273 12075,'0'0'737,"0"0"-385,0 0 737,-19 0-128,-1 0-256,0 0-545,0 0-192,-1 0-32,3 27 0,-2 1-33,-21-3 1,21 29 0,20-1 96,-18-1-32,36 1 0,-18-26 0,41 26 32,-1-27 0,-1 27 32,21-53 32,-1 27 0,-19-27 64,19-27 161,-18 2-1,-3-29 96,3 1 129,-21 26-193,-20-26-32,0 28-159,-41-2-258,21-1-31,-18 3-64,17-2 192,-19 27 64,1 0-96,-21 0 64,21 0 0,-21 27 0,21-2 64,19 3-32,20-1 0,0-2 0,38 2-32,3-1 32,-1-26 32,19 0-160,0 0-352,1 0-609,-1-26-1089,-39-1-5990</inkml:trace>
  <inkml:trace contextRef="#ctx0" brushRef="#br1" timeOffset="105628.0414">2282 12639 4676,'0'-54'6406,"19"28"-6310,-19 26 449,0 0 1120,-19 0-800,19 0-641,-20 26 129,20 28 479,0 24-31,-20-24-128,20 26-97,0 25 65,-20-26-161,20 1-384,20-27 65,-20 27-161,20-28 128,19-24-96,-19-3-64,20 2-96,-1 0-641,1-27-160,1 0-384,-23 0-705,22-27-1794,-19 27-5893</inkml:trace>
  <inkml:trace contextRef="#ctx0" brushRef="#br1" timeOffset="105831.0531">2499 12983 1985,'20'26'10058,"-20"-26"-10186,20 26 897,1-26 1088,17 28-287,-17-3-705,19 2-673,-20-1-128,-1 1-64,1 0-353,0-1-543,0-26-418,0 0-415,-20 0-962,19 0-3843</inkml:trace>
  <inkml:trace contextRef="#ctx0" brushRef="#br1" timeOffset="106003.0625">2758 12929 12395,'-40'80'769,"20"-54"-769,-19 27 1057,19 0 641,0 1-1250,-1-1-416,3-28-544,18 2-706,0 1-1184,0-3-4420</inkml:trace>
  <inkml:trace contextRef="#ctx0" brushRef="#br1" timeOffset="106277.0787">2758 12559 14477,'39'26'353,"-19"1"159,20 0 609,1 26 417,-3-1-449,3 28-833,-21-28-64,19 28-96,-19-1 128,20 1-160,-40 0 64,19-2-95,-19-23-66,0-3-127,-19 0 64,-1-24-544,0-1-1186,-21 25-1441,3-52-8809</inkml:trace>
  <inkml:trace contextRef="#ctx0" brushRef="#br1" timeOffset="107670.1584">3552 12929 13356,'0'0'1570,"0"0"-962,0 0 1090,0 0-225,0 0-640,0 0-577,20 0-160,0 0 0,19 0-64,1 0-32,-20 0-32,19 0-416,1 0-545,-19-26-576,-1 26-353,-20 0-2370</inkml:trace>
  <inkml:trace contextRef="#ctx0" brushRef="#br1" timeOffset="107806.1661">3592 13088 11210,'0'53'1538,"19"-53"-674,1 0 834,20 0-321,-1-26-704,1 26-705,1 0-897,-21 0-1089,-2 0-3395</inkml:trace>
  <inkml:trace contextRef="#ctx0" brushRef="#br1" timeOffset="108665.2151">4485 12531 832,'0'0'8520,"0"28"-8359,20-2 831,-20 28 33,19 24-288,-19 2-32,20 26-449,0-26-96,-20 25-32,20-25 64,1 0 1,-1-28 191,-2-24 193,-18-3 31,0-25 225,0 0 768,0-25-1120,-18-3-385,18-24 0,-20-1-32,-1-27-32,1 0-160,-20-26-96,40 28-737,-19-29 256,19 27 641,19 28 0,21-1 64,-20 25-32,21 28 64,18 0 128,-19 0-64,-1 28-64,1-2 32,-20 28-64,-1-1 33,-19-28-1,0 29 288,-19-1 320,-21-26 33,-1-2-64,3 2-33,-23-1-352,23-26-192,-3 27-192,41-27-608,0 0-1154,0-27-1730,20 27-9800</inkml:trace>
  <inkml:trace contextRef="#ctx0" brushRef="#br1" timeOffset="109243.2479">5220 12135 9352,'-20'-27'2307,"0"27"-1250,20 0-673,-20 0-96,-1 27 641,3-1-32,-2 1-353,20 52 193,0-26 32,-21 26-321,21 27-191,0-26-161,21 27 128,-1-28-128,-2 1 64,3-28-160,-1 1 0,0-26 32,0-1-320,-1 0-961,1 2-993,-20-28-2787</inkml:trace>
  <inkml:trace contextRef="#ctx0" brushRef="#br1" timeOffset="109804.2804">5457 12692 12075,'0'-53'833,"-18"53"-833,18 0 352,0 0 417,0 25-257,0 3 65,0 24-225,18 1-192,-18 1 32,20-2-95,1 1-65,-1-26 0,0-1-32,19 0 0,1-26 128,-20 0-32,19-26 32,-19 0 0,0-28 0,0 28 0,-20-26-96,0 25 0,0-26-96,-20 26-128,20 27-160,0 0-289,-20 0-448,20 53 609,20-26 352,0 52 96,-1-26 32,1 26 0,0 1 32,0 0 0,-20-27 64,20-1 320,-20 1 289,0 1 448,-20-29 320,0 3 225,0-28-257,0 27-576,-19-27-513,-1 0-256,1 0-256,-1-27-288,-1 27-577,23-28-673,18 3-672,0-2-1057,0 0-5125</inkml:trace>
  <inkml:trace contextRef="#ctx0" brushRef="#br1" timeOffset="110123.2982">5973 12771 13196,'-20'0'2050,"20"0"-897,0 0 961,20 0-480,1 0-609,-1 0-673,19-27-256,1 27-64,0 0-32,-1 0-256,-19 0-417,20 0-480,-19 0-513,-21 0-608,0 0-2402</inkml:trace>
  <inkml:trace contextRef="#ctx0" brushRef="#br1" timeOffset="110281.3077">6014 12903 8231,'-20'53'2114,"20"-53"-1569,20 27 1505,0-27-128,19 0-673,-19 0-481,20 0-479,-1 0-225,1 0-224,-20 0-929,19 0-1121,-19 0-3140</inkml:trace>
  <inkml:trace contextRef="#ctx0" brushRef="#br1" timeOffset="110556.3234">6550 12612 9769,'0'0'2178,"0"0"-2274,0 0 1185,0 27 448,0-2-480,0 28-32,0 1-32,0-1-32,0-1-256,0 1-289,19 1-320,-19-28 0,0 28-128,20-29 0,-20 2-96,20-27-737,-20 0-832,0 0-1026,0 0-7751</inkml:trace>
  <inkml:trace contextRef="#ctx0" brushRef="#br1" timeOffset="111305.3659">6947 12135 7431,'0'0'416,"0"-27"481,0 27 961,0 0-225,19 0-256,-19 0-736,0 0 64,0 27 159,0 26 65,0-1-160,0 1-64,0 26-449,20 28 96,-20-1-31,0 1-33,0-2 96,20 1-63,-20 0-65,0-27-128,20 28 32,-20-54-96,20 27-64,-20-28 0,20-25-32,-20-2-128,0 3-224,0-28-225,0 27-384,0-27-352,0-27-161,19-1-1280,-19 3-5382</inkml:trace>
  <inkml:trace contextRef="#ctx0" brushRef="#br1" timeOffset="111630.3849">7265 12876 6213,'0'-25'5990,"0"25"-5445,0 0 1056,0 0 161,0 25-577,18-25-352,3 27-97,-1-1-255,20 1 159,-1 0 33,1-1-192,-20 0-385,19 2-64,1-28 32,-19 25-96,17 2-128,-18-27-257,1 26-95,-21-26-65,20 0-448,-20 0-352,0 0 128,0 0-1026,-20 0-3074</inkml:trace>
  <inkml:trace contextRef="#ctx0" brushRef="#br1" timeOffset="111840.3964">7563 12797 11562,'-21'54'833,"1"-29"-192,0 28 992,0 1-319,1-2-514,-1 1-447,0 0-129,0 1-32,20-1-64,-20-28-128,20 2-608,0-27-1442,20 0-4484</inkml:trace>
  <inkml:trace contextRef="#ctx0" brushRef="#br1" timeOffset="112271.4216">7980 12505 13452,'0'0'1762,"0"0"-993,0 0 992,0 0-415,0 0-1090,0 0-480,0 0-97,0 26-928,18 2-833,-18-2-2370</inkml:trace>
  <inkml:trace contextRef="#ctx0" brushRef="#br1" timeOffset="112466.4322">8039 12903 12203,'0'53'1089,"0"-26"641,0 25 224,-21-24-545,21-3-993,-20 2-288,20-1-96,-18 28-32,18-28-352,0-26-993,-21 27-993,21-2-2819</inkml:trace>
  <inkml:trace contextRef="#ctx0" brushRef="#br1" timeOffset="113058.4659">8494 12744 11018,'20'-52'1569,"-20"24"-1024,0 3 1505,-20-2-545,20 27-672,-18 0-513,18 0-320,-20 0 0,-1 27-128,1-2-128,0 3 448,20 24-224,-19 1 32,19 1 32,0-2-32,19 1 32,-19-26-32,40 25 128,-19-52-192,17 28 160,-18-28-256,21 0 96,-2 0 32,1-28-192,0 2 64,-1 0 128,-19-28 32,0 28 32,-20-1 0,0 2-96,-20-29-128,0 28-97,1-1 33,-21 0 192,-20 2-160,21-3 0,-22 28-65,2 0-447,19 28 95,1-28 449,19 52 64,20-25 64,0-1 0,40 1 32,-21 0 128,21-2 160,19-25-160,-18 0-192,18 0 64,-19 0 0,0 0-321,-20-25-2049,19 25-4869</inkml:trace>
  <inkml:trace contextRef="#ctx0" brushRef="#br1" timeOffset="113404.4859">8674 12293 9833,'0'0'1601,"0"-26"-1408,20 26 896,-1 26 576,1 1-256,20 0-512,-1 25-384,22 1 127,-23 0 97,3 27-353,18-26-159,-19 24-353,0 2 384,-1-1-224,-19-26-96,0 27 32,-20-26 64,0-2 32,-20 28 32,0-27 32,0-1-64,-19-24 0,19 24-64,-20-25-352,21-2-929,-1 3-1442,-20-28-10025</inkml:trace>
  <inkml:trace contextRef="#ctx0" brushRef="#br1" timeOffset="123941.089">4625 13884 1793,'0'0'256,"0"0"417,-20 0 1057,20 0 768,0 0-384,0 0-833,0 0-256,0 0 128,0 0-128,0 0-480,20 0-129,-20 25 1,18-25-97,2 0 96,1 0 1,19 0-97,-1 0-32,21 0-31,-1 0-97,0 0-32,-19 0 64,39 0-64,-18-25 32,-2 25-32,20 0-64,0 0-96,1 0 0,20 0 32,-21 0 32,-20 0-32,21 0 32,-1 25-96,0-25-32,0 0 96,-18 0 0,18 27 96,-20-27-224,22 28 96,-23-28 32,22 0-64,19 25 0,-20-25 96,20 0 0,-18-25 0,18 25 32,0 0-64,-20-28 96,20 28 161,1 0 31,-1 0 0,20-27 32,1 27-31,-3 0 319,3 0-159,19-25 223,1-3-159,-2 28 31,1-25-319,-19-2-161,-2 27 0,1 0-32,0-27 64,1 27-32,-1 0-96,0 0 64,-19 0 0,-1 0 0,-20 0-64,-20 0 64,-19 0-64,-20 0-160,-20 0-609,-20 0-1249,0-26-929,-19 26-1729</inkml:trace>
  <inkml:trace contextRef="#ctx0" brushRef="#br1" timeOffset="156565.9546">12248 13831 5349,'-20'0'1857,"-1"0"-896,21 0-160,0 0-289,0 0 161,0-27 256,0 27-288,0 0 95,21 0-31,-21 0-257,20 0-287,-20 0-1,18 0-64,2 0-32,21 0-64,-2 0 0,1 0 0,0 0 0,19 0 32,0 0 0,22 0 32,18 0 0,0 0 0,0 0 64,21-27-128,-3 27 0,3 0 0,-1 27-32,1-27-96,19 0 96,-21 0 32,21 0 0,1 0 0,-2 0 0,2 27 0,-1-27 0,-1 0 32,2 0-32,18 25 0,1-25 32,-1 0 0,2 0 0,-22 0 96,22-25 96,-2 25-31,0 0-33,2 0-128,-2-27-32,2 27 32,-2 0 0,-19-27-32,19 27 128,2 0 64,-22 0 0,2-26-96,-1 26 1,-1 0-65,-18 0 0,-1 0 32,0 0-128,-20 0 64,-19 0 0,-22 0 64,3 26-128,-22-26-129,-19 0-287,-20 0-513,0 0-801,0 0-2402</inkml:trace>
  <inkml:trace contextRef="#ctx0" brushRef="#br1" timeOffset="172367.8584">1646 15789 2562,'0'0'1249,"0"0"865,0-25 673,0 25-929,0-25-289,0 25-32,0-28-159,0 28-353,0 0 160,0-26-160,0 26-192,0 0-417,0 0-416,0 0-416,0 0 159,0 26 161,0 2 64,0-3-96,0 28 96,21 1-224,-3-1 512,2-28-256,21 29 0,-3-28 160,3 1-128,-1-27 289,-1 0 63,1 0 128,-1-27-127,-19-26 63,0 26-160,0-25-63,-20-1-65,21 26-192,-21-26-160,0 0-1,0 27-351,0 0 192,0-1-417,-21 27-320,21 0 288,0 0 673,0 27 96,0 53 32,21-2 0,-1 29 0,-2-2 32,2 1 32,1-26 32,-1-28 32,0 2-64,-2-2 193,3 28 223,-21-26 193,20-1 223,-20-28 33,-20 29-192,-1-28 64,3 1-353,-2-2-320,-21 2 225,3-27-417,-3 0 64,1 0-353,1 0-351,-1-27-257,0 2-1281,21-2-737,-1 1-2883</inkml:trace>
  <inkml:trace contextRef="#ctx0" brushRef="#br1" timeOffset="172706.8783">2580 15632 13869,'0'0'672,"0"-27"834,0 27 1344,0 0-1568,0 0-994,0 27 0,18-27 321,3 0-289,-1 0-224,20 0 0,-1-27-32,1 27-160,-20 0-448,-1 0-481,1 0-833,0 0-640,-20 0-1666,0 27-5445</inkml:trace>
  <inkml:trace contextRef="#ctx0" brushRef="#br1" timeOffset="172851.8855">2639 15844 10249,'0'27'1217,"20"-27"993,0 26 513,19-26-1057,-19-26-1090,20 26-512,-21 0-480,1 0-1538,0 0-4132</inkml:trace>
  <inkml:trace contextRef="#ctx0" brushRef="#br1" timeOffset="173558.9265">3631 15393 8359,'0'-25'801,"0"25"-288,0 0 1697,0-27-417,0 27-447,0 0-385,-20-26 160,1 26 32,-1 26-577,0 1-576,0-2-64,0 2 32,20 26-256,-19-26 512,19 25-256,19 1 32,1 1-256,0-28 160,20 28 96,-21-29 0,21 0 32,0 3 128,19-28 224,-18 0 193,-3-28 128,3 3-33,-1 25-159,-21-53-289,1 27 513,-20-27-353,0-27 0,-20 28-288,1-1 97,-1-1 31,-21 29-288,3-2 64,-3 1-96,21 26-321,0 0-480,0 0-1281,1 0-1153,19 26-3235</inkml:trace>
  <inkml:trace contextRef="#ctx0" brushRef="#br1" timeOffset="174272.9678">5080 15579 10249,'0'-27'1890,"0"2"-1249,-20-2 928,20 27-512,-20 0-641,20 0-416,-18 0-192,-23 27 0,41-2 64,-20 2 32,0 26-32,20-26 0,0-1 32,0 0-1,20 2 130,20-3 159,-19-25 480,17 25 353,-18-25 321,21-25-289,-23 0 128,3-3-128,-21 2-257,0-27-415,-21 26 352,3-26-481,-2 28-416,-21-2 224,21 0-417,-19 27-383,19 0-930,20 27-1665,0-27-1826</inkml:trace>
  <inkml:trace contextRef="#ctx0" brushRef="#br1" timeOffset="174564.9834">5439 15817 16527,'-21'27'449,"21"-27"1440,-20 0-383,0 27-289,20-54-737,0 0-127,0-1-161,20-22 0,0 22-224,-20-24 64,21 25-96,-3-26 0,23 26 32,-21-25 32,0 52 0,19-27 0,-19 27-96,0 0-32,0 0-321,-1 27-127,1-27-321,0 27-384,-20-27-769,0 0-897,0 25-8424</inkml:trace>
  <inkml:trace contextRef="#ctx0" brushRef="#br1" timeOffset="174879.0025">6232 15156 7334,'0'-53'2179,"0"53"607,0 0-512,0 0-1089,0 25-64,0 3 321,0 25-129,0-1-192,0 28-544,-20-1-417,20 1-32,0-1-64,0 1-96,20 0 64,-20-30 0,21 5-224,-3-2-577,-18-26-928,0-2-802,0 2-2369</inkml:trace>
  <inkml:trace contextRef="#ctx0" brushRef="#br1" timeOffset="187174.7058">1468 14201 6534,'-20'54'1505,"20"-54"-1825,0 0 384,20 0 1794,-1 0-225,1 0-768,40 0-192,-1-27 127,0 27 161,22-27 96,37 27-384,1-26-193,21 26-63,-1-27-65,19 27 32,-38-25-95,-1 25-129,-20-27-96,-40 27 128,2-28-128,-23 28-288,3 0-1345,-41 0-1506,0 0-7239</inkml:trace>
  <inkml:trace contextRef="#ctx0" brushRef="#br1" timeOffset="206678.8204">10539 16135 224,'-18'0'3395,"18"0"-1473,0 0 448,0 0-192,0 0-160,-21-27-352,21 27-289,0 0-224,0 0-64,-20 0-192,20 0-417,0 0-320,0 0 1,20 0 95,-20 0 192,39 0-127,-19 0-129,21 0-192,-3 0 64,23 0-64,-22 27 32,1-27 32,-20 0-64,19 0 64,1 0-96,0 0 0,-21 0-256,1 0-97,0-27 65,1 27-289,-1 0-95,-20 27 63,0-27 225,0 0-257,-20 0-448,20 0-96,0 0-160,0 0-289,0 0-448,0 0-1153,0-27-353</inkml:trace>
  <inkml:trace contextRef="#ctx0" brushRef="#br1" timeOffset="206945.8359">10936 16029 2402,'-19'-26'3363,"-1"-1"-865,0 27-448,20-27-160,0 2-417,0 25-480,0 0-320,20 0-32,0 0-129,19 0-352,2 0-64,-21 25-64,18 2-32,3 0 0,-2-1 0,-19 1 0,0 0-32,-20-2 64,20 2 64,-20 26-31,-20-26 63,0-1 64,-19 0 64,-1-26 193,19 26-193,-17-26-224,18 0 0,-1 0-160,1 28-833,20-28-513,0 26-864,0 0-2979</inkml:trace>
  <inkml:trace contextRef="#ctx0" brushRef="#br1" timeOffset="208350.917">12744 16824 2914,'-20'0'1442,"20"0"704,0 0 160,0 0-769,0 0-127,0 0-257,0 0-288,0 0-193,0 0 33,0 0-65,0 0-127,0 0-129,20 0-127,-20 27-129,18-27 64,3 0-96,-1 0-32,0 0-96,20 0 96,19 0-64,0 0 0,1 0-64,-1 0-32,20 0 64,2 25 0,-2-25-32,-20 0-64,2 0 64,18 0 64,-21 0 0,-17 0 0,18 0 0,1 0 0,-21 0 0,21 0 0,-21 0 0,1 0 0,19 0 0,-18 0 0,18 0 0,-19 0 0,0 0 32,-1 27-32,1-27 0,-20 0-129,-1 0-255,1 0 96,0-27 128,-20 27-257,0 0-351,0 0-866,0 0-2818</inkml:trace>
  <inkml:trace contextRef="#ctx0" brushRef="#br1" timeOffset="209837.002">18480 16744 3427,'0'0'1537,"-20"0"833,20 0-320,0 0-480,0 0-449,0 0-32,0 0-64,0 0-64,0 0-64,0 0-385,0 0-192,0 0-63,0 0-65,0 0-96,0 0-96,0 0 32,0 0 0,20 0 0,-20 0 0,20 0-64,0 0 32,19-27 32,-19 27-64,21 0 32,-1 0 0,-1 0 0,21 0 0,-21 0-32,21 0 64,-21 0-32,22 0 0,-3 0 32,1 0-32,2 0 64,-2 0 128,-19 0-31,19 0-161,-19 0 32,-1 0-32,1 0-32,-19 0 96,19 0-64,-1 0 0,1 0 0,-1 0 32,-19 0 32,20 0 0,-1 0-128,-19 0 192,0 0-96,0 0 64,0 0-64,-1 0 32,1-25-32,0 25-32,1 0 64,-21 0-96,20 0 64,-2 0-64,2 0-32,1 0-64,-21 0-353,0 0-223,20 0 31,-20 0 97,0 0-161,20 0-256,-20 0-96,19 0-256,-19 0 127,0 0-543,20 0-1923</inkml:trace>
  <inkml:trace contextRef="#ctx0" brushRef="#br1" timeOffset="210681.0503">23185 16692 1473,'-20'0'3779,"20"0"-3202,0 0 2017,-20 0-383,20 0-834,0 0-288,0 0-416,0 0-33,0 0-31,20 0-65,0-27 1,0 27-353,19 0-64,2 0-96,-1 0-32,19 0 0,0 0-192,1 27-577,-1-27-3491</inkml:trace>
  <inkml:trace contextRef="#ctx0" brushRef="#br1" timeOffset="218736.5109">14848 16797 4420,'0'0'2018,"-21"0"480,21 0-224,0 0-640,0 0-449,0 0-384,0 0-385,0-26-64,21 26-128,-1 0-95,-20 0-97,39 0-32,-19-27 64,0 27-64,20 0-96,-21 0 32,21 0-1,-20 0-31,19 0 32,-19 0 32,0 0-32,-20 0 32,0 27 0,0-27-160,0 0 0,-20 0 128,-19 0 32,19 26 0,-20-26 32,20 0 0,-19 0 32,19 0 0,-20-26 64,21 26 96,-1 0-64,20 0-32,-20 0-96,20 0 32,20 0-32,0 0 32,-1 0-128,21 0 0,-20-27 0,19 27 96,1 0-32,-20 0 32,0 0-64,-1 0-32,-19 0 0,0 0-32,0 0 32,0 0 96,-19 27 32,-1-27-32,-20 0 32,20 0 96,1 0 0,-1 0 64,0 0 0,0 0-96,20 0-64,-20 0-96,40 0 64,-20 0-64,20 0-224,0 0 0,19 0-161,-19 0-1569,20 0-5573</inkml:trace>
  <inkml:trace contextRef="#ctx0" brushRef="#br1" timeOffset="225269.8836">20784 16797 256,'-20'0'320,"20"0"-320,0 0 0,0 0 192,-20 0 673,20 0 0,-21 0-321,21 0-255,0 0 223,-20 0 225,20 0 192,0 0-385,-18 0-127,18-26-1,0 26 64,-21 0 161,21 0 320,0 0-96,0 0-289,-20 0-415,20 0-97,0 0 0,-20 0-64,20 0 32,-20 0-32,20 0 32,-19 0-32,19 0 128,0 0 160,0 0 128,0 0 193,0 0-64,-20 0-65,20 0-32,0 0-223,20 0-161,-20 0 32,19 0-64,1 0-64,0 0-64,0 0 32,1 0-64,17 0-1,-17 0 1,-1 0-96,18 0-64,-17 0 128,-1-27 128,-20 27-64,20 0 96,-20 0 32,0 0 32,-20 0 64,20 0-64,-20 0 64,-1 0 64,-17 0 0,18 0-64,-1 0-96,-17 0-32,17 0 32,1 0-64,0 0 32,0 0-64,20 0-256,0 0-32,0 0 320,0 0-64,20 0 64,0 0 32,-20 0 0,41 0 0,-23 0 32,2 0 0,1 0-32,-1 0-32,0 0 32,-20 0-96,18 0-129,-18 0-255,0 0-1,0 0-127,-18 0-1474,-2 0-6630</inkml:trace>
  <inkml:trace contextRef="#ctx0" brushRef="#br1" timeOffset="226662.9639">21438 16665 6085,'0'0'1794,"0"0"-289,0 0 738,0 0-482,20 0-1024,-20 0-417,20-26 33,1 26 63,-3 0-256,2 0-192,21 0-929,-21 0-2947</inkml:trace>
  <inkml:trace contextRef="#ctx0" brushRef="#br0" timeOffset="233949.3804">14708 16029 1793,'-19'0'3459,"19"-26"-672,0 26-545,0 0-480,0 0-609,0 0-256,0 0-225,0-27-351,0 27-161,0 0-32,19 0 0,1 0-96,0 0 0,21 0-32,-3 0 0,23 0 32,18 0-64,0 0-32,40 0-192,1-27 64,-1 27 32,-1 0 64,-19 0-1,0 0-31,-38 0-160,-2 0-353,-39 0 353,-20 0 192,0 0-32,-20 0 32,-19 27 32,-21-27 96,1 0 128,-20 0 32,18 27 32,2-27-96,-20 0-128,-1 26 33,0-26-66,1 0 66,0 0-66,-1 27 33,41-27 0,-1 0-32,20 27 0,1-27 0,19 0-64,19 0 96,1 0 64,0 0-32,20 0-32,19 0 0,20 0 0,-18 0-32,18 0-32,20 0 32,-20 0 32,0 0 0,20 0 32,-38 0 96,18 0 97,-39 0-161,-21 0-64,-19 0-225,-39 25-351,-1-25-513,-39 27-128,-1-27 896,-19 26 321,0-26 129,0 0 543,0 27 545,-1-27-352,1 0-96,39 0-385,21 0-256,-1 0-160,40 0-64,20 0-256,0 0 288,39 0 32,20 0-192,20 0-33,0-27 1,1 27 128,-20 0 128,19 0 0,1 0 32,-41 0 64,20 0 160,-39 0 1,-1 0 31,-39 0-128,20 27-192,-40-27 32,1 0-96,-41 27 0,1-27-128,-41 26 31,1-26 193,0 26 32,0-26 65,-21 0 191,21 26 64,0-26 65,20 0-193,39 0-224,-1 28-32,23-28-64,18 0-129,38 26 129,23-26-32,38 0-64,19 0-160,1 0 95,1 0 65,19 0 160,-19 0 32,-21 0 32,-20 0 160,-40-26-320,-19 52-768,-40-26 383,-39 0-31,-20 26-417,-21 1 832,-19-2 226,20 3 415,0-28 481,38 27 128,-18-27-192,0 27-353,0-27-511,0 25-97,39-25-417,40 28 353,20-28 32,39 0-32,20-28 128,1 28-64,38-25-32,22 25 64,-21-27 32,-20 0 0,-40-1-32,-39 28-224,-40 0-1,-19 28 193,-21-1-32,1-27 32,0 27 32,-21-27 160,0 25 1,-19-25 95,0 28-128,0-28 32,20 25-160,38-25-96,21 27 32,20-27 96,41 0 64,18 0-64,21-27-32,19 27 32,1 0 32,-1-25-96,0 25 64,-20-28-801,-20 28-2498</inkml:trace>
  <inkml:trace contextRef="#ctx0" brushRef="#br0" timeOffset="236327.5172">20505 16108 6149,'-59'0'1057,"19"0"-96,21-25 385,-1 25 191,0 0-128,20 0-192,0 0-608,20 0-225,19 0 1,21 0-225,19-27 32,0 27-64,20 0 96,21-27 161,19 27-33,-1 0-160,2 0-128,-21-26-64,1 26 0,-41 0-256,-20 0-545,-39 0 289,-20 0 95,0 0 33,-20 0 224,-39 26 128,-20-26 128,-2 27 96,-18-27 0,0 0 97,-19 27-33,-2-27 0,21 25-96,0-25-64,18 0-64,42 0 0,19 0-64,20 0-96,20 0 96,19 0 64,42 0-32,-2 0-64,40 0-32,-19 27-32,19-27-64,-20 0 64,0 0 64,1 0 96,-42-27 32,-17 27 64,-23 27-256,-36-27-417,-23 26 449,-38-26-128,-40 27 64,20-27 224,-21 27 288,-19-1 1,21 0-129,19-26 64,0 0 128,38 0-63,22 0 63,-1 26-192,40-26 65,0 0-129,40-26 32,19 26-32,0-26-160,40 26 0,1 0 0,19 0-64,0 0 0,1 0 0,-21 0 32,0 0 0,-40 0 32,-19 0-385,-19 0-159,-42 0 512,-37 26-32,-23-26-64,-18 26 128,-19-26 32,-22 0 64,21 28 64,0-28 32,-1 0 0,41 0 129,0 0-161,39 0-160,21 0 32,38 0-128,1 26 160,59-26 0,2 0-32,36 0-64,3 26-64,40-26 0,-22 0 64,1 0 32,-20 0 32,-19 0 0,-21-26-32,-39 26-32,-40 0-801,-20 0-128,-41 26 384,-18-26 257,-40 0 320,20 27 256,0-27 97,-1 0-193,1 0 128,0 25 97,-21-25-129,41 0-192,20 0-32,-1 0 96,60 0 0,0 0 64,40 0-128,19 0-96,22 0-96,18 0-64,19 0 64,1 0 96,1 0 64,-1 0 0,-20 0-64,-40 0 64,-39 0 96,-40-25-352,-39 25 160,-60-27 96,0 27 64,1 0-32,-22 0 64,1-26-96,19 26 0,2 0-32,38-26 0,1 26 32,40 0 0,19 0 0,20 0-64,39 0-64,1-28 96,39 28-32,20-26 0,21 26-64,-1-26 64,0 26 64,-19-26 32,19 26 224,-40-27 129,-40 0-97,-19 1-224,-20 26-352,-59-27-96,-20 27 127,-40 0 33,-1 0 160,1 0 64,-1 0-64,21 27 32,20-27 0,0 0 32,39 0-32,20 0 0,40 0-32,20 0 64,19 0 64,20-27 0,20 27-64,21 0 0,19-25-32,19 25 161,-18-27-65,-1 27-32,-39-27-64,-21 27-96,-59 0-769,-40 27-32,-41-27 352,-18 27-351,-40 25 767,1-26 258,-22 1 159,21 0 128,0-27 353,19 26-96,41-26-289,19 26-64,20-26-160,20 0-160,20 0 225,41 26-65,-2-26-64,40 0-96,20 0 0,1 0-32,-21-26-32,20 26-32,-20 0 32,-20-26-32,-40 26-97,-19 0-607,-40 0-129,-59 26 608,0-26 193,-40 26 224,-1-26 257,1 0-1,1 28-192,19-2 96,38-26 97,2 26 31,39-26-128,0 0 65,20 0-129,20 0 0,21 0-128,-3 0-32,3 0-64,-3 0-32,3 0 32,-1 0-64,-21 0-320,-19 0 63,0 0 225,-19 0 0,-1 0 32,0 27 64,0-27 160,-1 0 128,-17-27-32,38 27-128,-20 27-160,20-27 32,20 25-64,-20-25-352,38 0-353,-17 28-1025,19-28-7014</inkml:trace>
  <inkml:trace contextRef="#ctx0" brushRef="#br0" timeOffset="242710.8818">1667 17063 4260,'0'0'2658,"0"0"-1793,0 26 416,0-26 192,0 0-416,0 0-128,-21 0-448,21 0 31,0 0 65,0 0-225,0 0-32,21 0-223,-21 0 95,0 0 64,0 0-32,0 0 64,18 0 1,-18 0-33,20 0-160,1 0-64,-1 0 0,0 0 0,19 0 0,1 0-32,-1 0 0,1 0 0,19 0 96,-19 0-96,21-26-96,-2 26 64,-1 0 32,23-28 0,-2 28 0,20 0 32,-20-26-32,21 26-64,-1 0 32,0-26 64,0 26-64,21 0 64,-21 0 0,40-26 0,-21 26-32,22 0 0,-21 0 0,21-26 0,-2 26-32,1 0-32,-19 0-32,18-28 64,1 28 32,1 0 32,-2 0-32,1 0 0,-1 0 0,-18 28 32,19-28-32,1 0 0,-2 0 0,-19 0 0,20 0 32,-1 0-32,2 0 0,-21-28 0,19 28 32,-18 0-32,-1-27 0,-20 27-64,-20 0 128,0 0-64,-18 0-96,-2 0-769,-39 0-1857,0 0-8681</inkml:trace>
  <inkml:trace contextRef="#ctx0" brushRef="#br0" timeOffset="266997.2714">17310 15393 7431,'20'-25'832,"-20"25"-287,18 0-289,-18 0-352,20 0 64,-20 25 128,0-25-64,0 27-32,-20 26 96,20 1 577,-18-2 448,-2 28-128,20 25-256,-21-25-417,1 52-128,20-52-224,-20 25 192,20-25 128,0 0-127,0-1-65,0-26 64,0 1 96,20-29-32,-20 3-160,0-3 0,0 2-64,0 26-96,0-26-352,0-2-33,0-25 161,0 27 128,0 0 96,20-27 32,-20 0-160,0 0-417,0 0-1377,0-27-3395</inkml:trace>
  <inkml:trace contextRef="#ctx0" brushRef="#br0" timeOffset="268115.3353">17269 16692 10954,'0'25'2146,"0"-25"-1345,0 0-257,0 0-512,0 0-96,0 0 64,0 0-32,0 0 64,20 0 96,1 0 0,-1 0-96,-2 0 32,2 27-31,21-27-1,-2 0-32,1 0 32,19 0-64,21 0 0,-1 0 64,1 0 0,-1 0 64,20 0-128,20 0 0,1 27 0,-21-27-257,20 26 161,1-26 128,-1 0-64,19 27-32,-19-27 32,1 27 32,-1-27 32,-20 0 0,19 0 32,1 25 0,-19-25 32,-1 0 0,0 0 32,20 27-128,-19-27 64,-1 0-32,0 0 32,-18 0-64,18 0 32,-20 0 0,20 0 0,0 0-32,-19 0 32,19 0 32,-20 0-32,0 0 32,2 0 192,-2 0 1,0 0-65,0 0-64,1 0 0,-1 0 32,-20 0 32,2 0 0,-2 0 1,0 0 63,-19 0 0,19-27-224,-19 27-32,0 0-32,-1 0-224,2 0 127,-1 0 33,-1 0 96,1 0 64,-1-25 96,1 25 33,-20 0 95,0 0 0,-1-27 0,-19 27-128,20-27-63,-20 1-33,0-1-96,-20 0-65,20 2 65,-19-28-160,19-1-160,0 1 160,0 1-1,0-28 1,0 1 160,19-27 64,-19 26 32,20-26 0,0 26 64,-20 2 96,20-4 129,0 4-289,-20-1 160,0 26-256,0-26 64,0 26 32,0-1-32,0 29 0,0-28 32,0 53-96,-20-27-96,0 27-257,-20 0 1,1 0 64,-1 0 63,-19 0 161,-20-27 160,-2 27 192,-18 0 129,-20 0 31,1 0-128,-22 27-160,-18-27-128,-2 0 64,-18 0-96,0 27-32,-21-27-128,20 0-64,-20 0 64,-19 0-1,19 0-159,1 0 128,-1 0 192,1 0 160,-1 0 0,1 0 192,-1 26 129,21-26-65,18 0-128,2 0-224,19 27-128,21-27-32,17 25-128,22-25-193,20 0 65,19 0-545,40 0-2819</inkml:trace>
  <inkml:trace contextRef="#ctx0" brushRef="#br0" timeOffset="269175.3959">20486 15156 7366,'0'0'1506,"0"0"-417,0 0 384,0 0 1,0 0-513,0 0-289,0 0-287,-20 0-257,20-28-128,0 28 64,-20-25-64,20-3 32,-20-24-32,0 25 0,1 0 32,-1-26-32,0 28 32,0-2 192,20 0 193,-21 1-65,3-1-192,18 27-128,0-25 0,18 25-96,3-27 0,19 27 32,-1-27 0,21 27 32,-1-26 64,20 26 0,20 0 0,0 0-32,41 0-32,-21 0 0,21 0-32,18 0 0,0 0-32,2 0 0,18 0 32,0 26 0,2-26-32,-22 27-32,1-27-32,0 0-161,20 27 97,-20-27 64,-1 25 64,-38-25 64,-21 0 0,-20 27 64,-19-27-32,40 0-32,-21 0 32,20 0-32,-20 26 0,-20-26 0,1 0 64,-21 0-64,1 0 0,-19 0 64,-1 0-32,-2 0 0,3-26 32,-21 26 128,0 0 193,0 0-97,0 0 161,0 0-289,0 0-192,0 0 64,0 26-32,0-26 32,20 27 0,-20-27-32,0 27 96,0-2 192,0 2 32,0-1-63,0 28-129,0-2-128,0-24-32,20 25 64,-20 0-32,0-27 0,20 27 0,-20-26 32,0-1-192,0 1-513,19-27-576,-19 25-481,0-25-1217,20 27-4868</inkml:trace>
  <inkml:trace contextRef="#ctx0" brushRef="#br0" timeOffset="269774.4302">24178 15288 8103,'0'27'1377,"-21"-27"-1152,21 0 63,-18 0 289,18 0-577,-20 0-289,20 0-512,-21 0 33,21 0 127,0 0 161,0 0 448,0 0 288,0 26 96,0-26 321,0 0 160,0 0-353,-20-26-160,20 26 161,0 0 416,-20 0-545,20 0-192,0 0 161,0 0 63,0-27 0,0 27-95,0 0 31,0 0 32,0 0 0,0 0-31,0 0 31,20 27-64,-20-27-127,20 26-97,-20-26-32,21 27-32,-1 25 96,19-25 0,-19-1 288,0 1 257,19 0 192,1-2 31,-20-25-159,19 27 160,-19-27-32,0 0-161,20-27-223,-19 2-97,-3-2-192,23-26-160,-21 26-64,18 0-128,-17 2-513,19-2-1217,-20 1-1441,-1 26-2498</inkml:trace>
  <inkml:trace contextRef="#ctx0" brushRef="#br0" timeOffset="270987.4996">10500 17512 11242,'-20'27'2466,"20"-27"-1216,0 28-97,0-28-673,0 0 65,0 0 127,20 0-255,19 0-33,2 0 97,17 0 63,23 0-288,-22 0-128,20 0-63,-19 0-65,20 0-129,-42-28-479,3 28-449,-21 0 96,0 0 288,-20 0-768,-20 0-865,0 0-1250,-21 0-4259</inkml:trace>
  <inkml:trace contextRef="#ctx0" brushRef="#br0" timeOffset="271296.5173">10857 17275 13676,'-20'0'673,"20"26"-641,-19-26 96,19 0 417,0 27-65,19-27-192,21 25 1,-20 2 31,39 0 32,-18-1-95,-3-26-161,23 27-64,-22 0-32,-19 25 96,0-24 0,0-3 0,-20 2 0,0 25-96,-20-24 64,0-2 64,0 28 0,-19-29 129,19 2-257,-21-1-96,3 1-225,17 0-640,1-1-1217,-19 1-5605</inkml:trace>
  <inkml:trace contextRef="#ctx0" brushRef="#br2" timeOffset="281129.0797">18778 16957 2754,'0'0'1377,"0"0"129,0 0 672,0 0-737,0 0-576,0 0-320,0-26 191,20 26 65,-20 0-32,0 0-97,0 0-223,0 0-65,0 0-96,0 26-95,0-26-33,0 26-64,0 0-64,0 0-64,0 2 160,0 25-64,0-1-32,0 1 64,0 27-96,0-28 0,0 2 64,0 26-64,0-28 0,0 1 32,0-26 64,0 25 65,0 2-1,0-28-96,0 27-64,0-26 96,0-1 0,0 1 96,0 0-32,0-1 129,0-26-65,0 27 64,0-27-64,0 25-160,0-25 32,0 0-32,0 0-96,0 0 64,0 0 0,0 0-64,0 27 97,0-27 95,0 0-64,0 0 32,20 0 0,-20 0-128,0 0-96,20 0 128,-20 0-64,20 0 0,-20 0-32,19 27 0,1-27-160,0 0 127,-20 0 65,20 26-352,1-26 320,-21 0 64,18 0-32,2 0 32,-20 0-32,0 0 64,0 0-64,0 0-96,0 0-225,0 0 193,0 0 0,0 0-32,20 0 192,-20 0 32,21 0 0,-1 0-32,-2 0 0,3 0 0,-1 0-32,20 0 32,-1 0 0,1 0 0,-1 0 0,1 0 32,19 0 32,2 0 0,-3 0 64,-17 0-64,18 0-32,21 0-32,-21 0-32,0 0 32,2 0 32,-3 27-32,3-27 0,-2 0 0,-19 0 0,19 0 0,-19 0 0,19 0 0,-18 0 0,18 0-32,-19 27 64,-1-27-32,21 0 96,-1 0 1,-19 0-65,19 0 0,2 0-32,-23 0 0,41 0-32,-18 0 32,-2 0 32,1 0-96,19 0 64,-20 0 32,22 0-32,-2 0 32,-20-27-32,20 27 32,2 0-32,-2 0 32,0 0 0,0-27 0,0 27-64,1 0 32,20 0-32,-21 0 0,20 0-64,-20 0-97,0 0 97,2 0 0,-2 0 0,-20 0 0,1 0 96,-1 0 32,20 0 32,-18 0-32,-2 0 96,1 27 0,-1-27-160,-19 0 32,19 0 0,-19 0 0,-1 0 0,-19 0 0,21-27 32,-23 27-32,2 0 0,21 0 96,-21 0-63,-2 0-66,3 27 66,-21-27-66,20 0-31,0 0 32,19 27-64,-19-27 96,0 0-32,0 0 64,20 25-32,-21-25 96,1 0 33,0-25 31,-20 25 32,21 0 0,-1 0-96,-20 0-96,0 0 32,18-27-32,-18 27 32,0 0-32,0-27 0,0 27-32,0-26 64,0-1-32,-18 0 0,18 2 32,-20-28 32,20-1-160,0 1 96,-21-26 0,21-1 0,0 27 0,0-27 0,0 1-96,0 26 224,21-26-160,-21 26 32,0 0-64,0 1-128,20 25-32,-20-26 192,18 25 0,-18 2 32,20 0-64,-20 26 0,0 0-257,0 0 1,-20 0-64,2 0 63,-2 26-63,-1-26 160,-19 26 96,21-26 31,-21 0 65,20 0 64,-20 0-32,21 0 0,-21 0 0,-1-26 0,3 26 0,-23-26-32,2 0-160,-20 26-288,0 0 31,-20-26-63,18 26 416,-18-28 32,20 1 64,0 27 32,-20-25 96,0 25 64,-1 0 64,-19-27-63,20 27-65,-21 0 32,1 0-96,0 0-32,1 0-32,19 0 0,-21-27-32,1 27 32,-1 0-128,1 0 64,0 0 64,1 0 0,19 0 32,-21 0 128,21 0 32,0 0-96,0 0 0,-1 0 96,1 0-128,19 0-64,-20 0 0,21 0 0,0 0 32,0 0 33,19 0-1,-19 0 256,20-26 256,-2 26-191,-18 0-257,20 0-128,-1 0 0,1 0-32,-2 26-32,2-26-224,1 27-801,-3-27-1218,22 27-7366</inkml:trace>
  <inkml:trace contextRef="#ctx0" brushRef="#br2" timeOffset="284536.2745">11750 18203 448,'0'0'1762,"-19"0"576,19 0-32,0 0-1057,0 25-480,0-25-353,0 0-95,0 0 31,0-25 32,0 25 97,0 0 191,0 0-159,0 0-161,0 0-31,0 0 63,0 0 192,0 0-127,0 0-33,0 0-192,0 0-95,0 0 63,0 0-96,19 0-32,-19 0 32,20 0-32,20 0 0,-19 0-64,17 0 0,3 0 0,-21 0 0,39 0 0,-19 25-32,-1-25 32,1 0-64,0 0 32,19 27 32,-18-27-64,-3 26 64,23-26 64,-22 0-64,21 0 32,-1 0 0,0 0 32,1 0-32,-1 26 0,20-26 0,-18 0-32,18 0 0,-19 0 0,19 0 64,1 0-32,-1 28-32,0-28 0,-19 0 0,19 0 32,0 0 32,0 0 97,2 0-1,18 0 0,-20 0-64,0 0-32,21 0-64,-1 0 32,-20 0-32,20 0-32,0 0 64,-18 0-32,18-28 32,0 28 32,1 0-64,-1-26 0,0 26 32,0 0 32,21 0 64,-21 0 97,-20-26-65,20 26 0,0 0-96,-20-27-32,0 27-32,-18 0 0,18 0 0,-20 0 0,-19 0-64,19 0-64,-39 0-289,0 0-255,-20 0-385,0 0-961,0 0-5669</inkml:trace>
  <inkml:trace contextRef="#ctx0" brushRef="#br2" timeOffset="288488.5006">15979 18335 672,'0'0'801,"0"0"961,0 0 896,0 0-576,0 0-480,0 0-161,0 0-352,0 0-192,0 0 64,0 0-96,-20 0-161,20 0-63,0 0 63,0 0-31,0 0-160,0 0-1,0 0-31,0 0-449,0 0 32,20 0-64,1 0-32,17 0-32,3 0-193,17-28-319,-17 28-737,-1 0-801,-1 0-3204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5683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64,19-27-64,-19 27-32,0 0 96,0 0-96,-1 0-64,21 0 160,-20 0-64,0 0-32,-1 0 32,1 0 0,21 0 96,-21 0-96,-2 0 32,2-27-64,21 27-32,-21 0 32,19 0 0,-19 0 0,20 0-32,-21-25 32,1 25 32,20 0-64,-20 0 160,-1-28-96,1 28 0,0 0-64,21-25 32,-23 25-32,23 0 64,-1-27 0,-1 27 32,-19-27 0,20 27-32,-1 0-64,1-26 32,0 26-96,-21-27 96,21 27-1,1-27-31,-23 27 64,23 0 32,-21-25 0,0 25-32,19-27-32,-19 1 0,20 26 96,-21-27-96,21 27 97,-20 0-65,0-27-33,19 27 98,-19-26-130,21 26 98,-23-26-33,2 26 0,21-28 0,-21 28 0,0-25 0,-1 25 0,1-28 0,0 28 0,0-25 32,19 25-32,-19-27 32,0 27-64,0-27 0,0 27 64,-1-26-64,1 26 96,0-27-64,0 27 0,1-27-32,-3 27 0,22-25 128,-19 25-160,-1-28 128,-2 28-96,23-25-32,-21-2 128,0 27-96,-1-27 0,1 2 192,20 25-256,-20-28 128,-20 1 0,19 27 0,1-25 0,0-2 96,0 1 32,0 26-96,-1-27 0,1 0-32,0 1 160,1 26-224,-1-26 96,0-2 0,-2 3-64,3 25-32,-1-27 32,0 1 64,0-1-32,-1 0-32,1 27 0,0-26 65,-20-1-1,20 2 32,0-2-96,-1-1 96,-19 28-96,20-25 64,0-2-64,-20 0 32,20 27 128,0-25-96,-20-3 96,19 1-96,1 2 0,-20 25 32,20-27 1,1 1-97,-21 26 0,20-27-33,-20 0 1,18 27 0,2-26 96,-20 0-64,21 26 33,-21-26-1,20 26-64,0-27 128,-20 0-64,19 27-32,1-26 0,0 26-64,-20-27 96,20 27-32,0-27 0,-1 27-32,-19-25 224,20-2-352,0 27 192,0-26 32,-20-1 0,20 27-96,-1-28 128,-19 28-128,20-25 96,-20 25-64,20-27 64,0 2 32,-20 25-32,21-28-160,-1 1 32,-2 27 96,-18-27 0,21 2-64,-1 25 64,0-27-32,-20 1 64,20-1 64,-1 27-288,1-27 320,0 1-160,-20 0-96,20 0 96,0-1 0,-1 0-64,1 27 96,0-26-320,0-2 736,-20 2-544,20 1 96,-1-2 0,1 1 96,0-2-192,-20 2 160,20 0-128,19-26 128,-19 24-256,1 1 192,-1 2 32,0-2-32,-2 0 0,3 1 64,-21-1-64,20 0-64,0 2 64,19-2 32,-19 1-64,0-1 64,0 2-64,0-3 32,19 2 0,-19-2 0,0 3 96,1 0-192,17-3 96,-18 1 160,1 0-128,-1 1-64,0-1 32,-1 2 96,1-2-128,0 0 64,0 1-32,19 26 0,-39-27 0,40 0-64,-20 27 32,0-25 0,-1 25-32,1-27 128,0 27-96,21 0 32,-23-26 160,2-1-256,21 0 96,-21 27 0,-2-26 32,3 26 32,-1 0-160,0-26 96,0 26-64,-1 0 96,21-26-32,-20 26 32,19-28-32,1 28 0,-20-26 0,21 26-64,-3-28 128,-17 28-160,19-25 128,-1 25-64,1 0 32,-20-25 0,19 25-32,-19 0-32,20 0 96,-1-28-64,-19 28 128,39 0-128,-19 0 64,-19-27-64,17 27 64,3 0-32,-21 0 0,19 0 0,-19-27 0,0 27 32,0 0-64,19 0 32,-19 0 32,20 0 96,-20-26-160,1 26-32,-3 0 192,2 0-224,-20 0-64,20 0-320,-20-27-385,0 27-449,-20 0-832,20 0-3331</inkml:trace>
  <inkml:trace contextRef="#ctx0" brushRef="#br0" timeOffset="2343.134">17587 8571 13965,'-59'-52'-289,"-1"52"161,21 0 64,-22 0 160,23 52 225,-23 1 31,41 0-288,1-1-32,19 2 0,19-1-32,1-26 64,21-2 417,-3-25 191,23 0 97,-2-25-321,1-2-191,-1 0-65,-19-26-32,-1 1-32,-19-1-128,-20 26 0,0-26-160,0 53-288,0-26-193,-20 26-32,20 52 449,0-25 192,0 53 0,20-1-96,0 1-224,1-2 223,-3 2 97,2 0 96,-20-28 193,0 28 351,0-28 225,-20-25 224,-19 0 256,19-27-352,-20 26-224,-19-26-321,0-26-320,-1 26-64,1-27-352,18 0-481,3 2-384,18-2-801,20 1-1601,0-28-3780</inkml:trace>
  <inkml:trace contextRef="#ctx0" brushRef="#br0" timeOffset="2618.1493">18123 8200 12523,'0'0'1250,"-20"27"-578,0 26 673,0 0 97,1 26-65,-1-26-544,20 27-449,0-1-95,0 1-161,20-28 0,19 1-128,-19 1-545,21-1-223,-3-53-161,3 25-321,-3-25-1408,3-25-4100</inkml:trace>
  <inkml:trace contextRef="#ctx0" brushRef="#br0" timeOffset="2891.1653">18282 8439 12523,'20'0'417,"0"0"319,19 0 738,1 0-353,19 0 160,-19 0-672,1 26-481,-23-26-96,2 27-128,-20 0 0,-20-1 128,2 0 0,-3 0 0,1 1 128,0 26-128,20-26 0,-20-2 96,40 2 32,0 0 0,0-1 33,1-26-129,17 27-64,-18-27-353,21 0-319,-41 0-513,0 0-1858,0 0-7816</inkml:trace>
  <inkml:trace contextRef="#ctx0" brushRef="#br0" timeOffset="3022.1729">18381 8756 14125,'40'0'320,"-1"-27"-192,1 27 417,1 0-321,-3-25-192,-18 25-1025,1-27-4612</inkml:trace>
  <inkml:trace contextRef="#ctx0" brushRef="#br0" timeOffset="3253.1856">18599 8200 13228,'80'0'1089,"-40"27"993,19 26-448,1-28-193,-1 29-192,2-1-544,-3 27-417,-37-27-224,-1-1-64,-20 2 0,-20-1-256,-21-1 128,3-25-64,-3 26-353,21-26-384,0-27-480,1 0-865,19 0-2595</inkml:trace>
  <inkml:trace contextRef="#ctx0" brushRef="#br0" timeOffset="3512.2004">19156 8492 10409,'39'0'1666,"-19"27"-1057,20-27 1665,-1 0-256,1 26-513,19 0-736,2-26-161,-23 26-95,3-26 159,-21 27-479,-20 0-161,0-27 0,-20 26 192,0 1 0,-19-27-256,-1 25-96,-21-25-320,22 27-257,-1 0-448,1-27-545,19 26-1409,0 1-6406</inkml:trace>
  <inkml:trace contextRef="#ctx0" brushRef="#br0" timeOffset="3686.2107">19573 8756 14990,'19'27'897,"-38"-1"384,-1-26 384,-20 27-672,-19 0-160,18-2-705,-18 3-352,19-3-609,20 3-608,0-2-1634,20-26-9513</inkml:trace>
  <inkml:trace contextRef="#ctx0" brushRef="#br0" timeOffset="4009.2291">20148 8545 16207,'-20'-26'-256,"-20"26"-577,1 26 769,-1 0 448,1 0 705,19 28-672,0-1-353,20-1-32,20 1 0,19-26 64,1 25 0,0-52 0,19 28 64,0-28 289,-19-28 415,1 3-95,-21-2 192,-2 0-64,-18-26-513,-18 1-320,-23-1-32,1-1 0,1 28-64,-21 0-64,21 0-705,-1 26-992,0 26-770,40-26-4804</inkml:trace>
  <inkml:trace contextRef="#ctx0" brushRef="#br0" timeOffset="4177.2381">20565 8677 18641,'0'0'-256,"0"0"352,0 0 256,0 0-512,0 0-673,0 27-1088,20-27-4229</inkml:trace>
  <inkml:trace contextRef="#ctx0" brushRef="#br0" timeOffset="4565.2611">20802 8492 12203,'41'-27'320,"-21"27"-224,19-26 1378,1 26 384,0-27-769,-1 27-641,-19-25 97,0 25 223,-40 0-511,0 0-225,-39 0-161,19 0-319,-19 25 160,-2-25 192,23 27-32,18 26-129,20-26 33,0 25 192,20-26 0,0 28 96,19-1-32,1-28-128,-20 29 544,-1-28-351,1 28-33,0-29 160,-20 3 160,0-3 129,-20-25-33,-19 28-63,-1-28-161,-1 26 0,3-26-160,-3 0-128,3 26-32,17-26-865,1 27-384,0-27-1698,0 0-9289</inkml:trace>
  <inkml:trace contextRef="#ctx0" brushRef="#br0" timeOffset="7933.4533">18024 9896 11082,'-20'0'1121,"20"0"449,-20 0-962,20 25 65,0 29 192,-20-1-385,20-1-288,0 3-96,0-3-64,0 1 0,20 0 96,0-26-31,0-27 95,0 0 32,-1 0-64,21-27-160,-20 1 0,1-1-160,-21 0-64,18 1-385,-18-1-384,20 27-32,-20 0-128,21 0 384,-1 27 1,0-1-321,-2 1 160,3-27 769,19 27 288,-20-1 1025,-1-26 480,-19 0 161,20 0-32,-20-26-385,0-1-480,0 0-256,0-26-65,0 28-320,-20-30-128,20 30-192,-19-2-416,19 0-769,0 1-1826,0 26-7303</inkml:trace>
  <inkml:trace contextRef="#ctx0" brushRef="#br0" timeOffset="8662.4949">18579 9444 12075,'0'27'64,"20"26"0,1 0 256,-21 1 417,20 26 448,-20-2-288,0 29-545,0-28-127,0 1-33,0 0 673,0-55-289,0 2 97,0-27-33,0 0 449,0 0-640,20-27-353,-20-25-64,0 24-32,0-24-256,19-1-449,1 26-480,-20 0 64,20 2 512,-20 25 257,20 0 192,-20 25 256,20 2 256,-20 26 65,0-26-33,0 25-256,19-24-128,1 24 32,0-25-128,0 26-160,0-26-129,19-27 257,-19 0 128,21 0-64,-3-27-64,-18 0 128,21 1 0,-23-26 0,3-3-32,-21 30 64,0-29-64,-21 28-32,3-1 64,-2 27-96,-21 0 0,21 27 32,-19-1 32,39 28 0,0-29 32,0 30-32,21-3 32,17 1 64,-18 0-64,21-26 96,-2-2-96,-19 3 64,20-28 288,-40 0 97,19-28-65,-19 3-160,0-2 65,0 1-193,0-28-64,0 28 0,0-1-128,0 2 32,20-2 31,-20-1 33,20 28 289,0 28 640,0-1 0,19-2-65,-19 2-447,0-1-161,19 28-288,-19-28-64,21 1-545,-21-2-864,0 3-1474,-20-28-10250</inkml:trace>
  <inkml:trace contextRef="#ctx0" brushRef="#br0" timeOffset="9210.5267">20406 9869 15086,'0'0'640,"0"0"-832,20 0 384,0 0 193,0 0 287,19 0-127,21 27-385,-1-27-96,-19 0 64,-1 25-64,-19-25-160,1 27-32,-21 0 128,0-1 32,-21 1 449,1 0 351,2 26-127,-3-1-64,1-25-289,0 26-128,20-26-64,20 26-32,0-28-63,1 3-162,17-2-415,3-26-289,-21 0-320,-20 0-865,0 0-3203,0-26-6181</inkml:trace>
  <inkml:trace contextRef="#ctx0" brushRef="#br0" timeOffset="9340.5342">20565 10160 13292,'-40'0'2306,"40"0"-1345,0 0 481,20 0-65,20 0-480,-1 0-705,22 0-192,-2 0-609,-1 0-480,-17 0-1922,18 0-9512</inkml:trace>
  <inkml:trace contextRef="#ctx0" brushRef="#br0" timeOffset="9635.5505">21061 9869 2370,'0'0'13356,"0"-26"-12971,21 26 576,-1 0 160,18 26-673,23-26 65,-2 27-65,0-27 0,1 25 33,-1-25 31,-19 27-159,-1 0-257,-19-27-160,-20 26 128,0 1 64,-20-27 0,2 27 32,-23-2-192,21-25 128,-19 28-32,19-1-64,0-27-64,0 25-288,20-25-481,-20 27-256,20-1-576,-19-26-2179,19 27-9833</inkml:trace>
  <inkml:trace contextRef="#ctx0" brushRef="#br0" timeOffset="9831.5622">21776 10160 17872,'20'0'577,"-40"27"-641,-20-27 1089,1 26 224,-21 1-544,1 0-417,-2-1-256,22 1-128,-1 26-833,20-27-1089,20-26-2274</inkml:trace>
  <inkml:trace contextRef="#ctx0" brushRef="#br0" timeOffset="10292.5887">22450 9896 10313,'-20'0'929,"2"0"-801,-2 0 769,-1 0 352,-19 0-32,21 25-736,-21 29-97,20-1 417,0-1 32,20 3 32,0 23-257,40-24-255,0-28-129,-1 26 0,22-24 96,-2-28 289,0 0-1,1-28 1,-1 3-32,-19-28-97,1 26-256,-23-26 32,-18-26-95,-18 26-161,-23-1-96,-19 1 31,1 1-63,0-1-128,-2 53-1025,-18 0-1378,20 0-5669</inkml:trace>
  <inkml:trace contextRef="#ctx0" brushRef="#br0" timeOffset="12491.7145">9011 9684 13548,'-39'0'225,"-1"0"-129,19 27-192,-17-1 160,17 26 320,1 2 96,0 24-287,20 2-97,20-1 64,0 1 512,21-27-63,-2 1-257,21-1-63,-1-28-1,0-25 288,21 0 129,-21-25 32,0-2-225,2-26-223,-23 0-97,-17-26-96,-21 26-32,0-1-32,-21-26-96,-37 28 32,-1 26-96,-2-28 96,-18 28 32,0 26-128,19 0 224,1 53-32,18-26-128,23 26 128,18-1 0,0-25 64,18 26 0,23-26-32,18-2-32,1 3 0,-1-1-256,1-27 384,-1 0-1281,-18 0-480,18 0-2435</inkml:trace>
  <inkml:trace contextRef="#ctx0" brushRef="#br0" timeOffset="12672.7248">9488 9657 17584,'20'0'1377,"-1"0"-992,21 0 672,0-26-256,19 26 63,-18 0-511,18-28-385,-19 28-641,-21 0-704,21 0-321,-20 0-1921,-20 0-7047</inkml:trace>
  <inkml:trace contextRef="#ctx0" brushRef="#br0" timeOffset="12808.7326">9725 9603 8744,'-38'54'5445,"38"0"-5093,0-28 1346,0 26-481,0 2-640,0-28-353,20 26-256,-2 2-545,2-28-1152,1 28-2243,-1-54-7847</inkml:trace>
  <inkml:trace contextRef="#ctx0" brushRef="#br0" timeOffset="13018.7446">9964 9816 16719,'20'27'1602,"-20"-1"-705,39 1 160,-19 25-96,20-25-481,-1-1-320,1 1-128,1 25-256,-2-24-417,1-1-255,-1-27-1026,-19 0-2595</inkml:trace>
  <inkml:trace contextRef="#ctx0" brushRef="#br0" timeOffset="13192.7546">10262 9869 9513,'-59'52'5893,"18"2"-5509,21-1 1122,0-1-513,-19 3-513,19-3-352,20-26-448,0 28-801,20-54-1025,19 26-2210</inkml:trace>
  <inkml:trace contextRef="#ctx0" brushRef="#br0" timeOffset="13623.7792">10818 9657 11370,'0'0'1217,"0"0"65,0 0 1152,0 0-897,-20 27-416,20-27-448,20 27-289,-20-1 1,19-26 127,21 26-127,-20 0-289,19 1 64,22 0-128,-23-27 96,3 26 32,18-26-64,-19 0 64,0 27-63,-20-27 31,-1 0-160,-19 0-32,0 25 32,-19-25 96,-21 0-128,0 27 64,1 0 96,-22-27-160,23 26 160,-3 1-128,21 0 32,-19-2-96,-1 3-801,20-1-609,0-2-960,20 2-4837</inkml:trace>
  <inkml:trace contextRef="#ctx0" brushRef="#br0" timeOffset="13842.7918">11434 9975 18641,'18'0'-32,"-36"0"96,-23 26 289,-17 1-65,-3 25 481,-18-24-289,19-1-576,21 25-705,-2-26-480,21 1-865,2-27-4260</inkml:trace>
  <inkml:trace contextRef="#ctx0" brushRef="#br0" timeOffset="14194.8117">11691 9921 13100,'79'-78'192,"-59"51"385,0 27 1376,-20-27-575,-20 27-577,-20 27-481,1 0-288,19 26 96,-20-1 352,21 1-159,19 1-161,19-1-96,1-1 0,0-25 0,20-1-32,19 1 64,-18-27-32,-3 0 32,23-27 32,-22 1-63,1-1 63,-20-25 448,0 24-95,-20-51-289,0 26-288,-40-26-64,0 26-353,-19 0 257,-2 1 256,-18 25-96,0 27-128,20 27-1890,-21-27-5349</inkml:trace>
  <inkml:trace contextRef="#ctx0" brushRef="#br0" timeOffset="15427.8824">16773 10956 11434,'0'132'417,"20"-27"319,0 29-159,-20-2 608,0 1-288,0-1-385,0-27-63,0 2 63,0-55-95,0-24 95,0-3 225,0-25 224,0-25-353,0-3-479,19-24-33,-19-1-96,0-1-32,20 2-161,0-1-319,1 0-225,19 26 193,-22 0 319,23 27 193,-21 0 161,0 27-1,-20 26 96,19 1-128,-19-2 0,0 1-96,0 0-256,0-1-513,0-25-1057,20 1-1601,-20-3-3908</inkml:trace>
  <inkml:trace contextRef="#ctx0" brushRef="#br0" timeOffset="15781.9027">17269 11697 14253,'-20'54'1089,"1"-2"-897,19 1 609,0 0-160,0-1-161,39 3-96,-19-30-191,39 2-65,-18 0 224,18-27 96,-19 0-63,0-27-97,-1 0-288,-19 2 64,-20-30 32,0 30-256,-20-2-160,-19-26-225,-1 26-223,-19 27 223,19 0 353,-1 0 256,23 0 64,-2 27 96,20 0 0,0-1 161,20 1-97,18-27-64,3 25-256,-2 2-160,1-27-545,19 0-896,-19 0-3012</inkml:trace>
  <inkml:trace contextRef="#ctx0" brushRef="#br0" timeOffset="16011.9153">17846 11115 14349,'-20'78'1377,"0"-24"-1281,0 26 801,20-2 673,-21 2-129,21-1-672,21 1-545,-1 0-256,0-1-192,19-26-193,1-26-479,0-1-129,-1-26-609,1 0-1024,-20-26-2595</inkml:trace>
  <inkml:trace contextRef="#ctx0" brushRef="#br0" timeOffset="16163.9245">18024 11539 11530,'0'0'1314,"20"25"-610,-1 3 770,21 24-449,1-25-321,-3-1-479,23 1-161,-22 0-353,1-1-1024,19-26-1313,-39 0-2627</inkml:trace>
  <inkml:trace contextRef="#ctx0" brushRef="#br0" timeOffset="16292.9318">18381 11592 9480,'-59'0'2755,"39"0"-2595,-21 25-64,3 29 513,18-1 448,-1-26-833,1 25-672,2 1-2115,18-26-3875</inkml:trace>
  <inkml:trace contextRef="#ctx0" brushRef="#br0" timeOffset="16530.9455">18441 11220 13196,'100'80'1698,"-62"-28"287,3 28 194,-21-27-706,0 26-320,-20 1-608,0-27-385,-20 27-96,0-28-32,-1 2-160,1-28-321,0 1-544,2-2-800,18-25-2211</inkml:trace>
  <inkml:trace contextRef="#ctx0" brushRef="#br0" timeOffset="16726.9567">18778 11485 14061,'20'0'2434,"0"0"-2017,0 0 1729,19 0-161,1 0-671,19 0-706,-19 0-544,19 0-480,-38 0-1250,-1 0-1537,-20 27-9577</inkml:trace>
  <inkml:trace contextRef="#ctx0" brushRef="#br0" timeOffset="16855.9641">18897 11617 11787,'-20'27'4708,"20"0"-4452,20-27 1826,0 0-192,0 0-1153,19 0-609,1-27-673,1 27-1056,-23 0-3460</inkml:trace>
  <inkml:trace contextRef="#ctx0" brushRef="#br0" timeOffset="17468.9991">19492 11405 10602,'41'0'2146,"-21"-25"-1858,0 25 1890,-1 0-448,-19 0-866,20 0-383,-20 0-385,-20 0 0,1 25 64,-1 29-128,-20-28-32,1 28-32,19-1-64,0-1-128,-1-25 128,21-1 0,21-26 96,-1 0 128,0 0 0,19-26 96,1-1 32,-1-25 257,1-1-1,-20 26-319,0-26-161,-20 26-161,0 27-127,19 0-416,-19 27 383,0 26 97,20 27 0,-20-1 192,20 27 0,-20-27 96,20 1 96,-20 0 321,0-1 159,-20-26 449,0-26 225,0-1-65,-19 1-32,19-2-576,-39-25-385,19 0-320,-1-25-32,23 25-641,-2-27-800,0 1-833,20-29-577,0 30-3459</inkml:trace>
  <inkml:trace contextRef="#ctx0" brushRef="#br0" timeOffset="17715.0131">20108 11247 448,'40'-54'17392,"-20"29"-17039,-20 25-65,0-27 1089,0 54-800,-20-27-257,20 52 97,-20 1 31,0 1 64,0 24 225,20 2-352,-19-1-257,19 1-128,0 0-32,19-1-257,1-26-543,0-26-514,20-1-159,-1 1-801,1-27-5029</inkml:trace>
  <inkml:trace contextRef="#ctx0" brushRef="#br0" timeOffset="18104.0354">20585 11193 16591,'-60'107'160,"21"-55"1,19 28 1024,0 27-321,0-29-383,20 2-353,20 0-64,20-28-64,-1-25-96,1 0 64,19-27-32,2 0 64,-2-27 0,-19 0 192,-1-25 289,1-1 159,-20 0-384,-20-1-192,0 1-64,-40 1-192,20-1-256,-39-1-97,18 54 193,-18-25-225,19 25 193,1 25 384,19 2-96,0 0 96,20 26 224,20-26 321,0 26-65,39-28-416,-18 2-32,18 0-64,-1-27-192,-17 0-96,-1 0-609,-21 0-1057,1-27-2722</inkml:trace>
  <inkml:trace contextRef="#ctx0" brushRef="#br0" timeOffset="18271.045">21041 11168 16335,'61'0'833,"-23"0"480,3 25 385,-21-25-1090,-1 0-544,1 27-256,0-27-1025,-20 0-769,-20 0-2947</inkml:trace>
  <inkml:trace contextRef="#ctx0" brushRef="#br0" timeOffset="18414.0531">21201 11168 13612,'0'52'1538,"0"-25"-545,0 26 1441,0-1-480,-20 1-833,20 1-1025,0 26-320,0-27-833,0-28-256,0 29-929,20-28-4325</inkml:trace>
  <inkml:trace contextRef="#ctx0" brushRef="#br0" timeOffset="18638.066">21438 11485 16463,'40'79'1025,"-19"-26"64,17-26 865,3 26-769,-3-26-801,23 0-255,-22-1-129,1-26-449,-20 26-576,0-26-352,-1 0-993,-19-26-2659,0 26-4004</inkml:trace>
  <inkml:trace contextRef="#ctx0" brushRef="#br0" timeOffset="18812.076">21815 11405 17712,'-59'107'929,"19"-27"737,-19-1 1216,0-26-1280,18 26-1314,1-26-288,22 0-320,-3-26-833,21 25-1474,-20-24-1889</inkml:trace>
  <inkml:trace contextRef="#ctx0" brushRef="#br0" timeOffset="19295.1031">21120 11273 8039,'20'-26'1474,"1"26"1056,-1 0 289,0 0-994,19 0-415,21 0-449,-1-27-417,0 27-256,1 0-95,-21 0-258,1 0-703,-19 0-1250,-21 0-5541</inkml:trace>
  <inkml:trace contextRef="#ctx0" brushRef="#br0" timeOffset="24969.4282">17111 14664 8712,'0'-25'1249,"-20"25"417,0-27-97,0 27-800,1 0-353,-21 0-128,-1 27-192,3-2 1,18 28 95,-1-25-32,1-2-160,20 27 32,0-26 32,41-1-32,-21-26 64,18 0 64,23 0 32,-22-26 193,21-1-65,-21 2-64,-19-3 193,0 2-97,0-27-288,-20 25-32,0 3-64,0 25-32,-20 0-192,20 25 96,0 3 96,0 25 128,0 26-64,0-26 64,20 27 0,0-28 32,-1 28 64,-19-28 224,20 2 129,-20-1 160,0-26 63,-20-2 257,1-25-256,-1 28-161,0-28-383,-20-28-65,1 28-64,-21-25-192,41-2-385,-21 0-416,20-26 32,-1 26-480,21-25-577,0 26-1249,21-28-3331</inkml:trace>
  <inkml:trace contextRef="#ctx0" brushRef="#br0" timeOffset="25243.4438">17488 14348 7719,'59'-80'384,"-59"53"993,0 1 1090,-19 26-834,19 0-31,-20 26-289,0 28-352,0-1 64,20 26-64,0-1-224,0 2-353,0-1-96,0 2-96,20-27-95,0 24-33,0-51-289,-1 26-223,21-27-97,-20-26-319,19 0-450,-19 0-1248,20-26-2275,-19 0-4740</inkml:trace>
  <inkml:trace contextRef="#ctx0" brushRef="#br0" timeOffset="25568.4624">17765 14427 14157,'0'26'1089,"21"-26"-961,-1 27 609,0-27-97,19 0 225,-19 25-256,20 2-289,-20-27 32,-1 0-223,-19 27-97,20-27-32,-40 26 96,20-26-96,-19 27 32,-1 0 0,0-2 64,0 3 0,20-3 192,0 3-32,20-2 193,0-26 31,0 28-223,19-3 95,-19-25-128,20 27-128,-21-27-96,1 0-160,0 26-320,-20-26-866,0 0-447,0 0-1122,-40 0-2787,21 0-383</inkml:trace>
  <inkml:trace contextRef="#ctx0" brushRef="#br0" timeOffset="25683.469">17905 14771 2978,'-59'-54'7976,"59"29"-4549,0-3-1121,0 28-960,19 0-706,1 0-448,20-25-320,-20 25-544,19 25-1090,-19-25-1601,0 0-6054</inkml:trace>
  <inkml:trace contextRef="#ctx0" brushRef="#br0" timeOffset="25950.4843">18103 14215 12075,'41'0'1569,"-3"26"321,-17 28 128,19-28-480,-1 26 127,1 2-384,-1-1-352,-19 26-128,20-26-513,-40-1-160,0 1-160,0 1 96,-20-26-160,0-3-224,0 2 0,1-1-353,-1 1-544,0-27-577,20 0-1281,0 0-8776</inkml:trace>
  <inkml:trace contextRef="#ctx0" brushRef="#br0" timeOffset="26563.5188">19075 14453 12716,'21'-26'960,"-21"26"-799,-21 0 1248,21 26-993,-18-26-352,-23 27-64,21-2-64,-18 2 32,17-27 96,-19 27-32,20-1 129,-19-26 479,19 27 353,20-27-192,-20 0-96,20 27-97,20-27-31,0 25-257,0-25-160,39 28 0,-18-28-64,17 0-320,-17 0-352,18 25 223,-39-25-223,0 28-161,-1-28-320,-19 26-1121,0-26-1538,0 0-5284</inkml:trace>
  <inkml:trace contextRef="#ctx0" brushRef="#br0" timeOffset="27176.5544">19612 14505 10698,'40'-52'896,"-40"26"-543,0 26 1088,0 0-640,-20 26-32,0 1 448,0 25-480,1 1-257,19 26-256,0-26-128,0 1 32,19-1-128,21 0 96,0-26 65,19-27 63,0 0 320,2 0-191,-3-53 159,-17 26 225,18-26 128,-39-1 0,0 29-33,-20-28-415,-40-1-321,1 1-160,-1 1-128,-19 52-513,-2-27-961,-18 54-960,20-27-4933</inkml:trace>
  <inkml:trace contextRef="#ctx0" brushRef="#br0" timeOffset="27847.5928">16933 16096 11370,'18'25'2371,"-18"3"-2628,0 24 289,0-25-32,0 26 96,21-1-32,-21 2-32,20-28 33,0 26 127,19-52 352,1 27-31,-20-27 255,19 0 1,-19-27-160,0 27-225,0-25-320,-20-2-128,0 27-32,0-26-128,0 26-225,0 0-31,0 0-129,0 26-31,20-26-33,-1 0 0,21 27 353,1-27 416,-3 0 801,-17 0 769,19-27-193,-21 27-224,1-26-96,-20-1-32,0 0-768,-20 1-417,1 0-801,-21 0-416,19-1-417,1 0-1857,2 27-8264</inkml:trace>
  <inkml:trace contextRef="#ctx0" brushRef="#br0" timeOffset="28244.6149">17567 15697 12139,'0'-25'256,"20"25"-960,0 25 736,0 2 288,-1 26 353,1 26 255,0 1 354,0-27-225,-20 27-449,0-28-480,0-24-96,0 24 96,21 28 65,-21-54 351,0 27 161,0-53-97,0 27 129,0-27-481,0-27-128,18 0-95,-18 1-33,20 0 96,1 0-160,-21-28 96,20 28-96,0-28 64,-20 29-65,20 25 226,-20 0-1,19 25-32,-19-25-128,0 54-96,20-28-160,-20 28-481,0-2-512,20-26-737,0 1-1473,0 26-9001</inkml:trace>
  <inkml:trace contextRef="#ctx0" brushRef="#br0" timeOffset="28721.6428">18044 16255 12203,'0'-27'-64,"0"27"929,0 27 1473,19-27-1473,1 0-449,0 0 161,21 0 288,-23 0-161,23-27-351,-21 0-321,0 1 64,-20 0 32,0 26-448,-20-28-385,20 3-128,-41 25-160,21 0 353,2 0 479,-3 0-127,1 53-352,20-27 415,0 27-127,0-26 192,20 25-32,19 1 96,-19-26 96,1-1 96,19 1 384,-22-27 193,-18 25 288,21-25 0,-21 0-769,0 0 0,0 0 96,0-25 0,0-2-191,0 1-162,20 26 162,-20-54-161,20 28 31,0 0 66,-1 0 415,1 26 193,0-27-545,0 27 160,0 27-128,-20-1-32,19 0-64,1 0 32,-20 1-96,20 26-256,-20-26-641,0-2-929,20 2-3331</inkml:trace>
  <inkml:trace contextRef="#ctx0" brushRef="#br0" timeOffset="29759.7021">19454 15936 11723,'0'0'0,"0"0"-1378,0 0 610,0 0-65,0 27 64,-20-27 128,20 26 257,0-26 544,0 0 929,0 0 481,0 0 31,0 0 65,0-26 160,0 26-289,0 0-320,0 0-160,0 0-64,0 0-96,0 0 32,0-27-128,0 27-385,0 0-224,20 0-192,18-25 32,-17 25-64,39 0 64,-21 0-32,21 0 0,-21 0 0,1 0-32,-1 25 32,1-25-64,-19 27 0,-21-1 0,0-26-32,0 26 96,-21 2 0,1-28 32,20 53-96,-39-28 32,19 29-192,-20-1-129,20 0-127,-19-1 672,39 2-224,-20-1 32,40-28 32,-20 2 96,39 1-160,-19-1 128,0-27-32,20-27-640,-21 27-513,21-28-417,-19 28-1056,-21-27-5189</inkml:trace>
  <inkml:trace contextRef="#ctx0" brushRef="#br0" timeOffset="29924.7114">19553 16281 17872,'-40'0'833,"40"0"-416,0-26 1152,20 26-704,0 0-449,19 0-352,1-27-32,0 27-768,-1 0-994,1 0-1761</inkml:trace>
  <inkml:trace contextRef="#ctx0" brushRef="#br0" timeOffset="30473.743">20525 15883 12651,'20'28'1890,"-20"-28"-609,0 25-95,0-25-674,0 27-320,-20-1 129,0 0-33,1 2-224,-1 25 32,0-28 0,-20 3 32,21 24 289,-21-25 63,20-27-96,-1 27 97,3-27-33,-2 0-223,20 0 31,20 26 96,-2-26-320,3 0 96,19 26-160,-1-26 64,21 26-64,-1 1-160,-19 0-288,-1-1-321,1 1-288,-20-27-513,1 25-1056,-21-25-4869</inkml:trace>
  <inkml:trace contextRef="#ctx0" brushRef="#br0" timeOffset="31843.8214">20347 14639 14990,'0'25'1217,"-20"-25"-993,20 28 1185,20-28 225,-20 25-897,0-25-641,20 0-32,-20 0-320,20 28-737,-20-28-1153,19-28-5574</inkml:trace>
  <inkml:trace contextRef="#ctx0" brushRef="#br0" timeOffset="32260.8451">20744 14348 13773,'58'-27'896,"-37"1"-127,19 26 1601,-20-27-1120,-20 27-866,0 0-416,0 0-128,-40 0-32,20 0-1,-19 27 1,-1-1 0,19 1 96,1-27 32,20 52 32,0-25 32,20-1 32,-20 26 0,41-25 0,-21 26-96,-2-26 96,3 0 96,-1-2-128,0-25 256,0 28 225,-20-28 31,0 0 321,0 0 96,-20 25-257,0-25-95,0 0-129,-1 0-191,3 0-161,-2 0 64,0 28-192,-1-28 64,1 0-224,2 26 128,-3-26-673,21 28-1025,0-28-896,0 25-7111</inkml:trace>
  <inkml:trace contextRef="#ctx0" brushRef="#br0" timeOffset="34078.9492">21339 16015 14381,'0'0'577,"-39"-26"576,19 26-609,0 26-223,0-26-289,0 28-32,1-2 64,-1 26 128,0 2-32,-1-1-32,21 0-128,0-1 64,21-25-32,19 26-320,-1-26 480,21-2-192,-1-25-32,0 0 224,1 0-64,-21-25 161,22-2 543,-23-26 290,3 0 95,-21 1-417,-20-2-191,0 2-257,-40-28-127,1 0-257,-22 27-65,-18 28-383,20 25-673,19 0-1089,0 25-1442</inkml:trace>
  <inkml:trace contextRef="#ctx0" brushRef="#br0" timeOffset="35394.0238">9110 15009 10217,'0'-26'2434,"20"0"-1697,-20 0 128,0 26 128,-20-27-320,1 27-385,-1 0-224,0 0-96,-20 27 32,21-1 96,-21 26 64,20 28-64,-1-1-96,21 1 0,0 0 32,21 25-64,19-25 32,-1-28 64,1 2 32,39-28 32,-19 1 1,19-27 127,1-27 128,-22-26-31,3 0-193,-2-26-64,-39 26 32,-20-1-32,0-24 288,-20 24-159,-19 28-193,-1-28-64,-19 29-32,-22-2-1,2 27-319,0 0 544,39 27-192,-19-2 128,39 2 32,20 0 33,0 26-65,20-26-128,39-2-257,-19 3 193,19-3-352,22-25-33,-22 0-383,-1 0-1058,3-25-2595</inkml:trace>
  <inkml:trace contextRef="#ctx0" brushRef="#br0" timeOffset="35560.0333">9567 14904 14541,'40'-27'2403,"-1"27"-2115,2-26 545,-3-1-321,3 27-416,-1 0-64,-1 0-801,1 0-1761,-20 0-4645</inkml:trace>
  <inkml:trace contextRef="#ctx0" brushRef="#br0" timeOffset="35711.0426">9845 14824 14798,'-20'27'1121,"20"-1"-513,0 1 1026,0 26-641,0-27-577,0 27-448,20 27-641,-20-28-1088,20 1-2531,-20 1-4965</inkml:trace>
  <inkml:trace contextRef="#ctx0" brushRef="#br0" timeOffset="36020.0599">10302 14931 10954,'0'52'2402,"-20"-26"-3139,-20 1 834,1 26 735,-2-26 610,1-2-353,22 2 160,-23 0-192,21-1 32,20-26-320,0 27-321,20 0 193,21-27-289,-3 25 32,23 3-191,-2-3-97,0 29-32,1-28-96,-20 1-289,-1-27-31,-19 27-224,0-1-129,-20-26-640,0 26-673,0-26-1666,-20 0-5476</inkml:trace>
  <inkml:trace contextRef="#ctx0" brushRef="#br0" timeOffset="36779.103">9905 15168 224,'0'0'3235,"0"0"-1153,0 0 448,0 0 1,0 0-546,0 0-287,0 0 0,0 0-577,0 0-160,0 27 64,19-27-321,1 26-223,0 1-193,0 0-288,0-2 0,19 3-416,-19-3-417,21-25-929,-3 26-1985,-18-26-10057</inkml:trace>
  <inkml:trace contextRef="#ctx0" brushRef="#br0" timeOffset="37038.1185">10242 15009 12940,'0'27'2402,"0"-27"-2146,-21 27 1122,3-1-33,-23 26-256,1-25-352,1 53-225,-21-28-31,21 27-33,-21-25-192,21 0-320,19-2-320,0-26-321,0 1-448,20 0-833,20-27-2754</inkml:trace>
  <inkml:trace contextRef="#ctx0" brushRef="#br0" timeOffset="37384.1382">11135 15116 15438,'20'0'1313,"-20"0"-1377,-20 25 929,1-25-224,-21 27-257,-1 0-288,3-1 64,-23 1-64,22-27 225,-1 27-97,20-2 0,1 3-96,19-3 0,0 1 385,19-26 256,21 28-321,0-2-192,19-26-288,0 27 160,2 0-160,-2-27-96,-19 26-705,0 0-416,-1 0-1025,-19 1-3299</inkml:trace>
  <inkml:trace contextRef="#ctx0" brushRef="#br0" timeOffset="37759.1595">11831 15168 16976,'18'0'256,"-18"-27"-416,0 27 160,-18 0 32,-3 27-32,1-27-64,0 53 0,0 1 96,20-1 0,0-2-32,20 30 32,0-28 32,21-27-64,-3 0 160,23 1 64,-2 0 321,1-27 512,-1-27-225,20 27-415,-18-53 576,-2 27-289,-39-27 97,0 0 192,-20-1-961,-40 1-64,-1 1-160,-38-28-192,0 28-321,0 25 64,-20 27-95,38 0-1058,-18 0-4004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5809 6598,'-20'0'2338,"20"0"-448,0 0-417,-20 0-448,20 0 609,0 0-65,0 0-640,0 0-352,0 0 319,20 26 1,-20-26-256,40 0-65,-20 26-127,19-26-65,21 0-192,-1 0-128,0-26 1,-18 26-65,-1 0-65,-1 0-191,1-26-480,-20 26-450,-20 0-95,20 0-513,-20 0-1473,-20-26-7078</inkml:trace>
  <inkml:trace contextRef="#ctx0" brushRef="#br0" timeOffset="252.0139">9249 5676 11787,'20'27'-257,"1"-27"418,-3 0 287,2 0 609,1 0 416,19 0-736,-1 26-449,-19 1-95,20-27 191,-20 27 32,-1-1-224,1 0-127,0 0-33,-20 1 0,0 0 32,-20-1 64,0 1 0,1-2-32,-1 3-64,-20-2-32,20-26-224,-1 26-801,-17 1-3459</inkml:trace>
  <inkml:trace contextRef="#ctx0" brushRef="#br0" timeOffset="17496.0007">14669 6551 6950,'0'0'1506,"20"0"-161,-20-27 160,0 27 129,0 0-161,0 0-448,0 0-544,0 0-97,0 0 128,0 27 33,0-27-193,0 26 1,0 1-97,-20 0 64,20-1-96,-20 28 65,20-29-129,-20 30 32,0-3-64,20 0-32,-19-24-64,-1 24 32,20-26-64,-20 0-32,20 2-32,0-2-160,-20-26-128,20 27-321,0-27-288,0 0-224,0 0-833,0 0-1665,0 0-4101</inkml:trace>
  <inkml:trace contextRef="#ctx0" brushRef="#br0" timeOffset="18931.0828">14868 6631 256,'0'0'2146,"0"0"-385,0 0-31,20-27 256,-20 27-64,0 0-353,0 0-512,0 0 32,19 0-96,-19 0-64,0 0-192,0 0-321,-19 0-224,19 27 321,0-1 31,-20 28 33,0-2-129,20 1 129,-21 0-225,1 1-256,2-2 0,18 0-64,-20-24-32,20-2-512,0 1-1314,0-27-3106</inkml:trace>
  <inkml:trace contextRef="#ctx0" brushRef="#br0" timeOffset="21266.2163">13756 7769 32,'0'27'13580,"0"-27"-13451,0 0 223,20 0 705,-1 0-256,1 0-321,0 0-320,21 0-192,-23 0-224,2 0-225,0 0-1248,-20 0-3044</inkml:trace>
  <inkml:trace contextRef="#ctx0" brushRef="#br0" timeOffset="21690.2406">14034 7504 11274,'20'-25'1153,"-20"-2"161,20 27 479,-1 0-736,21 0-192,-20 0-192,0 0-641,19 0-64,-39 0 96,20 27-128,0-2 64,-20 2 0,0 1-96,0-2 96,0 0-97,-20 0 97,20 0-64,-20-26 32,20 28-96,0-28 32,20 26 96,0-26 0,0 26 0,-1-26 64,21 26-128,-19 1 64,-1 0 96,-2-1-192,-18 1 64,0-2 64,-18 2 64,-23 0 32,1-1 97,21 1-65,-21 0-96,0-27-64,21 0-64,-1 0-321,20 0-159,0-27-1026,0 27-2690</inkml:trace>
  <inkml:trace contextRef="#ctx0" brushRef="#br0" timeOffset="22506.2873">16893 6683 10473,'0'0'1474,"0"0"-609,0 0 672,0 0-672,0 0 288,0 28-128,20-3-256,-20 30 31,20-30 33,-20 28-256,0 1-193,0-28-288,18 26 64,-18 2-160,0-28-32,0 1-224,0-2-417,0-25-319,21 0-97,-21 0-289,20-25-1248,-20-2-1218,20 1-2818</inkml:trace>
  <inkml:trace contextRef="#ctx0" brushRef="#br0" timeOffset="22678.2971">17071 6736 12203,'20'-25'1570,"0"25"-578,-20 0 450,0 0-481,0 25-64,0 2-385,20 26-256,-20-26-128,0 25-63,-20 2-1,20-2-193,0 2-511,0-1-802,0-28-1729,20 29-5605</inkml:trace>
  <inkml:trace contextRef="#ctx0" brushRef="#br0" timeOffset="23529.3458">17091 7663 6758,'0'0'416,"0"0"129,0 0 1985,0 0-640,0 0-288,0 0-481,0 0-449,0 0 97,0 0-64,0 0-193,0 28 65,0-28 127,0 26 193,0 0-320,0 27 95,0-26-319,20 26-65,-20-28-160,0 2-64,20 0-160,-1-1-32,-19 1-224,20-27-449,-20 0-865,0 0-1857,0 0-11690</inkml:trace>
  <inkml:trace contextRef="#ctx0" brushRef="#br0" timeOffset="24302.3898">19989 6736 10730,'0'0'800,"-19"0"193,19-25 1442,0 25-994,0 25-608,0-25-161,19 27-95,1 1 64,-20 24-33,20-26-159,0 28 31,0-2-288,-1-26-256,1 28 224,-20-28-256,20 1-384,0-2-449,-20 2-480,20-27-673,-20 0-1634,0 0-4772</inkml:trace>
  <inkml:trace contextRef="#ctx0" brushRef="#br0" timeOffset="24513.4021">20187 6763 12908,'0'0'1761,"0"0"-1568,0 28 1536,20-3-31,-20 28-417,0-27-576,20 28-513,0-2-64,1-26 32,-21 28-224,20-27-384,-2 25-449,-18-25-128,21-1-513,-21 1-1472,0-27-6535</inkml:trace>
  <inkml:trace contextRef="#ctx0" brushRef="#br0" timeOffset="25210.4419">20227 7876 11530,'0'0'2146,"0"0"-1153,0 0 1410,0 0-610,0 0-608,0 0-384,0 25-96,0 2 64,0 0 31,0 26-159,0 0-96,0 1-385,0-2-32,20 1-96,-20 0 32,21-27-288,-21 2-129,20-2-640,-2 0-896,-18-26-1058,0 0-2626</inkml:trace>
  <inkml:trace contextRef="#ctx0" brushRef="#br0" timeOffset="31656.8102">16654 1966 13741,'0'-25'640,"0"-2"1314,0-1-673,0 3-224,0 25-384,0-27-417,-20 27-448,20 0-32,-19 27-97,-1-2 97,0 30 160,0-3 64,-1 28-128,3-28 64,18 28 128,0 0-160,18-1 128,23-25-32,-1-28 96,39 0 160,-20 1-32,1-27 129,-21-27-129,2 1-32,-21 0 64,0 0-256,-2-2 193,3-26-1,-21 4-96,0-5-96,-21 2 64,-17-26-96,-3 26-64,1 26 64,-19 0-128,0 2 192,19 25-192,0 0 63,1 25 65,19 29-96,20-28 64,0 28 64,20-29 128,0 28-160,19-26 128,21 0-64,-21 1-64,1-3-288,-1-25-737,1 0-1121,-19 0-2851</inkml:trace>
  <inkml:trace contextRef="#ctx0" brushRef="#br0" timeOffset="31858.8221">17150 1966 15342,'0'27'3075,"0"-27"-3107,20 0 1409,0 0-800,0 0-353,0 0-256,-1 0-96,21 0-1410,-19 0-1857,17 0-9545</inkml:trace>
  <inkml:trace contextRef="#ctx0" brushRef="#br0" timeOffset="31988.8291">17269 2073 6053,'-39'79'10442,"39"-53"-10346,0 1 641,19 0-353,1-27 1,0 0-385,1 28-1986,17-28-9994</inkml:trace>
  <inkml:trace contextRef="#ctx0" brushRef="#br0" timeOffset="32522.8601">17846 801 13004,'0'-27'704,"-20"2"674,20 25-417,0 0-225,0 0-159,0-28-225,20 28-95,-1 0-290,21 0-223,0 0 416,-1-25-640,1 25-673,-20 0-577,19 0-1697,-19-27-5253</inkml:trace>
  <inkml:trace contextRef="#ctx0" brushRef="#br0" timeOffset="32975.8861">17905 721 10057,'0'28'32,"0"-3"673,0-25 672,20 27-480,-20 0 480,20-1-224,-1 26-448,1 2-321,0 0-127,20 24-33,-40 28 32,19 1-128,-19 25 32,0 0 353,0 1-33,0 26 97,20-27-129,-20 0-31,0-25-65,0 25 0,0 28-160,0-55-31,0 27-97,0-25 0,-20-29-160,20 29 96,-19-27 32,19-1 64,-20-26-32,0-1 352,20 3 33,0-30-1,0 2-128,0-27-63,0 26-97,0-26 128,20 0-32,0 0 0,19 0-288,1 26 64,-19-26 33,17 0 31,3 0-64,-3 0-192,3 0-193,-1 0-544,-21 0-672,1 0-545,-20-26-1313,0 26-8425</inkml:trace>
  <inkml:trace contextRef="#ctx0" brushRef="#br0" timeOffset="33618.9228">18480 1092 13805,'-20'0'672,"20"0"609,-19-26-224,19 26-64,0 0 128,0 0-512,0 0-97,19 0-127,-19 26-353,40-26 0,-20 0-384,1 0-834,17 0-896,-18 0-2370,1 0-7974</inkml:trace>
  <inkml:trace contextRef="#ctx0" brushRef="#br0" timeOffset="33971.9429">18719 749 12203,'0'-28'2082,"0"3"-1666,20 25 866,0-27-386,-1 27-95,21 0-64,0 0-385,-1 0-352,1 0-96,-1 27 96,1-2-192,1 3-96,-41-3-33,0 2 65,0 26 128,0-1 160,-20 2-96,-1-28 128,21 2-128,0-2 96,0 0 32,0 0-96,21-26 96,-21 26-64,20-26 0,-2 28 0,-18-28-32,0 27 64,0-27 32,0 25 0,-38-25 32,17 0-64,-19 27-160,1-27-544,19 0-2916</inkml:trace>
  <inkml:trace contextRef="#ctx0" brushRef="#br0" timeOffset="34656.9823">18759 2073 9833,'0'-27'3940,"0"1"-2467,0 26 449,0 0-993,0 0-257,0 0 289,0 0-32,0 53-352,0-26-321,0-2-96,0 28 64,19-26-320,-19 28 64,0-30-384,0 28-129,20 1-416,-20-28-640,20 0-2563</inkml:trace>
  <inkml:trace contextRef="#ctx0" brushRef="#br0" timeOffset="35121.0088">18838 2921 11242,'0'0'1281,"0"0"-864,0 0 1408,0 0-223,0 0-257,0 0-384,0 0-192,0 25 32,0-25-65,0 54-127,0-26-385,0 24-128,20-26-64,-20 1-448,19-2-129,-19 2-1056,20 0-1058,0-1-3426</inkml:trace>
  <inkml:trace contextRef="#ctx0" brushRef="#br0" timeOffset="36099.0645">19314 482 10249,'-20'0'224,"0"0"833,20 0 609,0 0 0,0 0-385,0-25-641,0 25-255,0 0-33,20 0-128,0 0 1,-20 0 31,20 0-96,0 0 32,-1 25-128,21-25-64,-19 28 0,19-28 0,-22 27-32,23-27 32,-21 0-32,-20 0-64,20 25 96,-20-25 0,19 27 0,-19 0 32,0 26-32,0-26 0,0 51 32,0 2-96,0 0 64,20 26-32,-20 0-32,0-2 96,0 3-32,0 0 128,20-2-224,-20 2 32,0-1 192,0-2-256,0 3 224,0 0-96,-20-2-32,20 0 64,0 29-96,0-28-32,20 0 96,-20-1 0,20-52 0,-20 29 0,20-32 0,-1 4-64,-19-1 32,0 0 128,20-26-128,-20 25-256,0-25 191,0 26 322,0-26-225,0-2 32,0 2 128,0 1-192,0-3 32,0 2 224,0-27-64,0 26-96,0-26 64,0 26-96,0-26 225,0 0-65,0 28 96,20-28 161,-20 0 31,0 0 257,0 0 95,-20 0-255,20 0-129,-20 0-127,20 0-97,-19 0-160,-1 0-64,-20 0-192,20 0-193,-19 0-95,-1 0-97,1 0-736,-1 0-1377,19 0-5286</inkml:trace>
  <inkml:trace contextRef="#ctx0" brushRef="#br0" timeOffset="40725.3292">17249 2285 2306,'0'0'1057,"0"0"-160,0 0 384,0 0-480,0 0-1,0 0-63,0 0 224,20 0 352,-20 0 161,0 0-1,0 0-128,0 0-64,0 0-320,0-25-192,0 25-96,0 0 31,0 0-191,0 0-129,0 0-320,0 0 32,0 0 97,20 0-65,1 0-96,-1 0-64,-2 0-64,23 0-513,-21 0-96,0 0-288,-1 0-864,1 0-2660</inkml:trace>
  <inkml:trace contextRef="#ctx0" brushRef="#br0" timeOffset="41194.3562">17210 2020 5028,'-20'26'1858,"20"-26"1185,0 0-705,0 0-320,0 0-897,0 0-320,0 0 96,0 0-65,20-26 33,-20 26-288,20 0-33,-1 0-319,1 0 95,0 0-352,21-27 0,-23 27 96,2 0-256,21-27-449,-21 27-192,-1 0-352,1 0-544,-20 0-2211,0 0-6726</inkml:trace>
  <inkml:trace contextRef="#ctx0" brushRef="#br0" timeOffset="58332.3364">5418 13280 8199,'0'0'865,"0"0"-192,0 0 1345,0 0-65,0 0-767,0 0-546,0 0-255,0 0 31,0 0 32,0 0-191,0 0-129,0 0-32,21 0 160,-3 0-32,2 0-32,1-25-95,19 25-33,19 0 64,-19 0-64,-1-27 32,21 27-160,-1 0 128,0 0-128,22 0 128,-2-27-64,-20 27 0,20 0 0,1-26 0,20 26 0,-21 0 0,0 0 0,0 0 0,1 0-96,-1 26 32,1-26 0,-22 0-64,3 0 128,18 0-32,-19 0-65,20 0 97,-22-26 32,21 26 1,-18-27 127,-2 27-192,-19-27 32,-1 27-32,1 0 64,-20 0-96,1 0 64,17 0 0,-38 0 0,20 0-64,1 0-1,-1 0-223,-2 0-160,-18 0-1570,0 0-4773</inkml:trace>
  <inkml:trace contextRef="#ctx0" brushRef="#br0" timeOffset="66881.8254">9587 13255 6021,'-20'0'1217,"20"0"641,-20 0-320,20 25 319,0-25-31,0 0-609,0 0-512,0 0-129,20 0-31,-20 0-193,0 0 1,20 0-129,-20 0-64,20 0 128,-1 0 129,1 0-129,21 0-192,-3 0 96,3 0-96,18 0 0,-19 0 65,19 0-97,-19 0 0,19 0-64,1-25 64,-1 25-64,20 0 0,-18 0 32,18 0 0,-19 0-32,-1-27 0,20 27 32,-18 0-96,-2 0 96,20 0 0,-19 0-32,19 0 96,0 0-192,21 0 160,-21 0-128,20 0 160,-18 0-128,-2 0 32,0 0 32,-20 0-96,21 0 128,-1-27-64,0 27 0,-20 0-32,22 0 0,-2-26 64,0 26-64,0 0 32,2 0 64,-22 0-128,20 0 128,0 0-64,-19 0 0,19 0 0,-20 0 0,2 0 0,18 26 0,-19-26 0,19 0-96,-20 0 96,20 0-96,2-26 288,-2 26-288,0 0 96,0-27 0,-18 27-160,-3 0 32,21 0-33,-18-27 161,18 27-96,0 0-32,0 0 128,2 0 0,18 0 32,0 0 32,0 0-64,1 0 0,-1 0 192,-20 0-31,20 0-97,-20 0 0,0 0-192,-18 0 128,-22 0-64,1 27-129,0-27 33,-21 0-64,1 0 0,0 0 64,-20 0-289,0 0-864,-20-27-2178,0 27-7528</inkml:trace>
  <inkml:trace contextRef="#ctx0" brushRef="#br0" timeOffset="67883.8827">10778 13943 4932,'-20'-27'7271,"0"27"-7047,1 0-224,-1-25 0,0 25 96,0 25 193,-19-25-65,-1 55-64,19-30-32,-17 29 32,17-1-32,21 26 289,0-26-1,0 0 1,21-1-161,-3 2-128,23-28 64,17 1-32,-17 0 97,18-27 287,1-27 1,-1 27-129,-19-53-160,-1 26-160,-19-26 32,0 1 33,-20 25-33,0-26-32,-20 1-64,-19-3-32,-1 3-32,0 25 32,-19 2 0,0 25 0,19 0 0,-1 0 0,3 52 32,18-25 32,20 26-128,0-1 96,20-25 160,0 26-96,39-26 32,-19-27 0,-1 26 0,1-26 1,19 0-65,-39-26-128,20-1-641,-21 27-608,1-27-1794,-20 1-8552</inkml:trace>
  <inkml:trace contextRef="#ctx0" brushRef="#br0" timeOffset="68085.8941">11135 13784 14189,'0'0'1954,"20"0"-2018,0 0 672,0 0 674,0 0-322,19 0-607,1-26-385,1 26-192,-23 0-705,22 0-993,-19 0-2979</inkml:trace>
  <inkml:trace contextRef="#ctx0" brushRef="#br0" timeOffset="68244.9029">11294 13731 10249,'0'53'1474,"-20"1"-33,20-29 577,0 28-769,20 27-736,-20-26-449,0-1-96,0-1-289,20-25-512,-20 26-1601,21-26-3107</inkml:trace>
  <inkml:trace contextRef="#ctx0" brushRef="#br0" timeOffset="68489.9163">11533 14050 9096,'0'53'5669,"19"-26"-4932,21-27 576,-20 25 129,19 2-193,21-1-833,-21 1-255,1-27-161,1 27-257,-23-1-191,23-26-353,-21 26-384,0-26-545,-20 0-832,0 0-1890</inkml:trace>
  <inkml:trace contextRef="#ctx0" brushRef="#br0" timeOffset="68649.9259">11890 13996 448,'-21'79'12492,"1"-24"-11916,-19-30 577,-1 28 289,1 27-770,-1-28-768,-19 2-2274,19 26-10987</inkml:trace>
  <inkml:trace contextRef="#ctx0" brushRef="#br0" timeOffset="74056.2357">9607 13360 960,'0'0'737,"-20"0"-160,20 0 31,0 0 962,0 0 480,0 0-385,0 0-223,-20 0-225,20 0 0,0 0-64,0 0-32,0 0-192,0 0-192,0 0-129,0 0-159,0 0-97,20 0-96,-20 0 32,0-25-63,20 25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0-98,-20-28 1,-1 28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0,-19-27 0,17 27 0,3 0 0,-21 0 0,0 0-64,19 0 32,-19 0 96,20 0-32,-21 0-385,21 0 706,0 0-385,-21 0-32,21 0-1,1 0 65,-23 0-32,23 0 64,-21-25-32,0 25 32,-2 0-64,23 0 32,-21 0 0,0 0 65,0 0-1,-1 0-161,1 0 65,20 0 32,-20 0-32,19 0 32,-19 0 32,21-27-32,-23 27 65,2 0-33,21 0-64,-21 0-33,-1 0 130,21-27-65,-20 27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27 32,-18-27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0-1153,-20-27-3972</inkml:trace>
  <inkml:trace contextRef="#ctx0" brushRef="#br0" timeOffset="98276.6211">20406 1464 15150,'-19'26'64,"19"-26"448,0 0 225,0 0 160,0 0 448,0 0-96,19 0-512,21 0-417,19 0-95,21-26-65,-1-1 32,21 0-352,19 1 288,-1-1-96,-17 2-96,-2-2-481,-20 0-223,-20 27-257,-19-28 0,-1 28 0,-19 0-64,-20 0-1089,0 0-3972</inkml:trace>
  <inkml:trace contextRef="#ctx0" brushRef="#br0" timeOffset="98608.6401">20764 986 14862,'0'0'-193,"0"28"1,-20-28 0,-1 26-224,-17 26 416,-3-26 224,-18 54 128,-1-28-224,-19 3 481,20 24 512,19-26 0,-1 0-609,23-1 97,18 2 0,0-28-65,39 2-159,1 24 31,19-26-224,20 0-160,1-26-96,-1 28-769,1-2-1153,-1 0-2017</inkml:trace>
  <inkml:trace contextRef="#ctx0" brushRef="#br0" timeOffset="116115.6414">21120 10445 11306,'0'-26'1602,"0"26"-129,0 0 65,-18 0-97,18 0-192,0 0-704,18 0-385,-18 26 512,20 1 289,21 26-128,-2-1-192,1 2-193,0-28-128,-1 28-31,1-2-193,-1-24 0,21-3-96,-21 28-224,-19-26-225,0-27-287,1 27-1,-21-27-512,0 0-353,0 0-448,-21 0-2946</inkml:trace>
  <inkml:trace contextRef="#ctx0" brushRef="#br0" timeOffset="116331.6538">21438 10365 15919,'-20'27'1153,"20"0"-577,-19-1 737,-1 1 1,0 26-257,0-1-609,-19 2-256,19 26-96,0-28-96,0 1-32,0 0-224,1 1-384,19-2-321,0-26-128,0-26-545,19 28-1633,1-28-5958</inkml:trace>
  <inkml:trace contextRef="#ctx0" brushRef="#br0" timeOffset="116541.6658">21637 10791 4772,'20'0'12492,"0"0"-11852,-20 0 385,0 0 481,0 25-65,0 2-192,0 26-640,0-26-417,0 25-128,0 2-64,0-28-160,0 27-737,20-28-544,-20-25-321,19 28-288,1-28-1857,0 0-6503</inkml:trace>
  <inkml:trace contextRef="#ctx0" brushRef="#br0" timeOffset="116872.6847">22272 10791 11498,'20'0'1570,"-20"0"-673,0 0 1729,0 25-608,-20 2-1217,0-1-513,0 28-192,1-28-64,-21 26 0,20-24-256,0-2-449,20 0-608,0 1-705,0-27-2274,0 0-7110</inkml:trace>
  <inkml:trace contextRef="#ctx0" brushRef="#br0" timeOffset="117096.6974">22392 10577 14637,'0'0'1954,"0"0"-1666,20 27 1154,-2 26 544,2-26-353,21 26-704,-2 1-512,21-29-257,-21 28-64,1-26-128,0 0-160,-1-1-513,-19-26-608,21 0-673,-41 0-897,20 0-4260</inkml:trace>
  <inkml:trace contextRef="#ctx0" brushRef="#br0" timeOffset="117284.7081">22748 10525 16079,'-39'52'704,"19"2"-255,0-1 768,0 0 160,0 1-896,1 24-321,-1-24-512,20-2-513,-20 2-288,20-28-673,0 0-2818</inkml:trace>
  <inkml:trace contextRef="#ctx0" brushRef="#br0" timeOffset="117601.7259">22888 10791 14477,'59'25'961,"-19"-25"-96,0 27 672,-1-1 65,1-26-577,-1 27-673,-19 0-224,-20-1-224,0 0 128,0 0 0,0 2-64,-39-2 96,19 0-64,0 1 0,0-2 32,20 3-32,0-28-96,20 27 192,-20-27-64,40 25-192,-21-25-32,21 0-64,1 0-321,-23 0-384,2 0-480,1 0-2242</inkml:trace>
  <inkml:trace contextRef="#ctx0" brushRef="#br0" timeOffset="119519.8361">9687 13307 6117,'-21'0'1634,"21"0"-225,0 0-32,0 0 289,0 0-193,0 0-480,0 0-416,0 0 160,21 0-65,-21 0-223,20 0-65,18 0-64,-17 0 97,19 28-225,19-28-64,-19 0-32,19 0 32,20 0-32,0-28 0,-18 28 1,18 0-33,0 0 32,1-27 32,-1 27-96,-20 0-32,2 0-32,18 0 128,-20 0-96,1 0 32,-1 27-64,0-27 96,2 0-64,-3 0 0,22 0 32,-20 0 0,19 0-64,0-27 96,2 27 0,-22 0-96,20 0 32,0 0-256,1 0 544,-1 0-256,1 0-64,-22 0 0,23 0 128,-2 0-128,-20 0 96,22-25-96,-22 25 64,0 0-32,1 0 32,-1 0 0,1 0-64,-1 0 32,0-27 0,2 27 96,-2 0-192,1 0 96,-1 0 32,1 0-96,-1 0 128,20 0-32,-18 0-64,18 0 32,0 0 128,-20 0-256,22 0 128,-23 0 96,1 0-224,2 0 128,-2 0 0,1 0 0,-21 0 0,21 0 32,-1 0-64,-18 0 32,18 0 0,1 0 32,-21 0-32,21 27-32,-1-27 64,0 0-32,2 0 64,-3 25-32,23-25-32,-22 27 0,0-27-32,21 28 128,-21-28-128,20 25-32,1-25 128,-20 0 0,19 27-32,20-27-64,-20 0 97,2 0-1,-2 0-32,0 26-32,0-26 0,0 0 32,2 0 0,-2 0 0,20 26-32,-20-26 32,20 0-64,1 0 96,-1 0 0,-20 0-128,20 0 96,0 28-32,-18-28 0,-2 0 32,0 0 32,0 0-64,-18 0-128,18 26 192,-20-26-32,1 0-96,-21 0 64,21 26 64,-21-26-96,-19 0 96,21 0-128,-41 0 96,20 0-32,-20 0 0,0 0 0,0 0 0,0 0-64,-20 0 64,-1 0-288,21-26-161,-40 26-288,21 0-63,-1 0 95,0-26 0,0 26-31,0-28-1,-19 28-1185,-1 0-2114,20-26-2626</inkml:trace>
  <inkml:trace contextRef="#ctx0" brushRef="#br0" timeOffset="121726.9619">9924 13413 10602,'0'0'416,"20"-26"-384,0 26 480,0 0 610,0 0-33,19 0-449,1-27-384,-1 27-63,1 0 159,19-25 96,2 25-63,-2 0-193,1 0-64,-1 0 0,20-28 32,-18 28-64,18 0-96,-20 0 32,21 0 64,-1 0-96,-20 0 97,20 0-1,2 28 96,-22-28 0,20 0 32,2 0-96,-23 0-64,22 0 0,-20 0-31,-1 0-1,20 0 0,-19 0-32,-1 0 32,-18 0-64,18 0 128,-1 0-64,-17-28 32,19 28-128,-1 0 64,-19 0-32,19 0 96,0 0-128,-18 0 128,18 0 32,-19 0 160,0 0-224,-21 0-288,21 0 512,-20 0-288,19 0 64,-19 0-32,20 0-32,-1 0 0,1 0 64,1 0 32,-2 0-96,21 0 32,-21 0 32,1 0-32,19 0 32,-19 0-32,1-27 0,18 27 32,-19 0-64,19 0 32,-19 0 32,-1 27-96,21-27 96,-1 0-64,-18 0 32,17 0 32,1 0 32,2 0-128,-2 0 0,1 0 160,-1 0-96,2 0-32,-23 0 64,23 0-32,-2 0 0,-19 0 96,19 0-192,-19 0 96,-1 0 0,1 0-32,-1 28 32,1-28 0,-19 0 32,17 25-32,-18-25 0,1 0 32,19 0 96,-20 27 0,-1-27-31,21 0 31,-20 0-160,19 0 224,-19 0-64,20 0-64,-1 0-64,1 0 64,1 0-96,-23 0 64,23 0 0,-21 0-32,19 0 0,-19 26 32,0-26-32,20 0 32,-21 0-64,1 0 128,20 0-32,-20 0-96,19 0 128,-19 0-96,21 0 0,-3 0 64,-18 0-64,1 0 0,19 0 129,-21 0-33,1 0 0,0 0-64,0 0-64,-20 0 128,20 0-96,-1 0-64,1 0 96,0 0-96,0 0 128,0 0-32,-1 0-32,1-26-32,0 26 64,0 0-96,-20 0 128,21 0-64,-3 0 96,2 0-192,1 0 128,-1 26-128,0-26 96,-2 0 64,3 0 32,-1 0-192,0 0 128,19 0-64,-19 0 0,0 0 128,20 0-160,-1 0 160,1 0-96,-19 0-64,17-26 128,3 26-64,-21 0 32,18 0-64,-17 0 32,-1 0 64,0 0-32,0 26-64,-1-26 32,1 0 32,0 0-32,0 0 0,19 0 0,-19 0 32,0 0-32,0 0-32,19 0 0,-19 0 96,21 0 0,-3 0-64,-17 0 32,19 0-64,-20 0 96,19 0-32,1-26-128,-20 26 160,19 0-64,1 0 128,-20 0-128,19 0-128,-19 0 160,21 0 0,-3 0 96,3 0 0,-1 0 1,19 0-65,-19 0-64,-1 0 64,1-27 96,-1 27 64,-19 0-192,21 0 32,-21 0-128,-2 0 128,2 0-32,1-25-96,-1 25-96,0 0-32,-20 0-64,19 0-129,1 0-95,-20 0-193,0 0-384,0 0-993,0-28-4868</inkml:trace>
  <inkml:trace contextRef="#ctx0" brushRef="#br0" timeOffset="127851.3122">5518 13255 928,'0'0'1282,"0"0"-161,0 0-257,0 0-95,0 0-352,-20 0 127,20 0 321,0 0-64,-21 0-33,21 0 225,0 0 128,0 0-160,-20 0 128,20 0-96,0 0-64,-18 0-160,18 0-161,0 0-159,0 0-1,0 25-255,0-25-97,0 0 64,18 0 128,2 0-128,1-25-96,-1 25-32,0 0 96,19 0-32,1 0 33,-1 0-193,1 0 96,0 0 0,19 0-32,0 0 32,2 0-32,18 0-64,0 0-33,0 0-31,1-27 32,-1 27 96,21 0-64,-21 0 96,0-27-96,-19 27 64,19 0 0,0-26 0,-18 26 0,18 0 0,-20-27 0,1 27-64,-21 0 64,22 27 0,-23-27-32,23 0 64,-23 0-64,23 26 128,-22-26-128,1 0 96,0 0 0,-1 0-32,1-26 128,-19 26-31,-3 0 95,2 0-64,0-27-96,1 27 64,-21 0-64,0 0 32,0 0 0,-21 0-832,1 0-514,0 27-1921,2-27-8904</inkml:trace>
  <inkml:trace contextRef="#ctx0" brushRef="#br1" timeOffset="134305.6813">10401 11345 8071,'0'28'192,"0"-28"-64,0 0 833,-20 0 641,20-28 63,0 28-896,0 0-416,0-25 95,0-2 64,0 1 1,0-1-1,0 0-127,0 2-1,0-30 97,0 30-1,-20-28-64,20 27-223,-20-28 223,20 28-192,-20 0 32,20-1 33,-19 0-33,19 27 64,0-26-256,0 26 32,0 0-192,0 0 32,19 0 96,1 0-32,0 0 32,20 0-64,-20-27 64,19 27-32,1 0 0,-1 0 0,2-25 0,17 25-96,3 0 192,-2 0-128,1 0-32,19 0 32,0 0-64,21 0-128,-21-28 64,20 28 0,0 0 192,-18-26-96,18 26 32,-20 0-225,0-26 97,0 26-128,0 0 0,2-27 192,-2 27 96,0 0-129,0 0 129,20 0 0,1 27 96,-20-27-63,19 0 191,1 0-96,-1 0-32,0 0 0,0 26-128,0-26 96,1 0-64,19 0 96,-20 0-64,19-26 128,1 26-32,1 0 161,-1 0-97,1-27 0,-21 27-256,20 0 128,-20-27-128,19 27 64,-17 0-32,17-26-32,-19 26-160,0 0 192,21 0-96,-21-27 128,20 27-129,-20 0 226,1 0-226,-1 0 97,0 0 0,0-27 0,1 27 0,-1 0 96,0 0-64,-20 0-256,2 0 544,-2-25-320,0 25 32,-19 0 32,-1 0-32,-18-27 0,17 27-96,-17 0 160,-23 0-64,3-28-32,-1 28 96,0 0 0,-20 0 97,0 0-97,0 0 0,0 0-32,-20 0 96,20 0-96,0-25 0,0 25 0,20 0 0,-20 0-224,0 0 512,0 25-352,0-25 64,0 0 0,0 0 64,0 28-64,0-1-32,0-2 0,0 2-32,0 0 64,0 26-32,0 0 64,-20 26 96,20-26-160,0 1 33,0-2-33,0 2 64,0-28-32,20 0-32,-20 1 0,0-2 32,0 3-32,0-28-161,0 27-479,0-27-417,0 0-737,0 0-2530</inkml:trace>
  <inkml:trace contextRef="#ctx0" brushRef="#br1" timeOffset="134637.7008">16277 11055 10473,'20'53'673,"-20"-28"-225,20 3 513,-1 24 257,1-25-65,0 26-513,21-26-384,-23-2 417,2-25 288,21 28 160,-21-28-352,19-28-161,1 3 97,-1-2-32,1 1-193,-20-28-320,0 29-96,-1-2-544,1-1-993,-20 3-1506,0 25-10282</inkml:trace>
  <inkml:trace contextRef="#ctx0" brushRef="#br0" timeOffset="137483.8629">10341 15400 9865,'0'0'1569,"0"0"-95,-20 0 383,20 0-319,0 0-129,0 0-416,0 0-416,20 0 127,0 27 97,0 26-160,20-26-193,-1 25-256,1 1-128,19 1-96,-18-2-96,18 1-320,-19-28-65,-1 30-191,-19-2-161,20-26-32,-20-2-32,-20-25-416,19 0-1442,-19 0-2818</inkml:trace>
  <inkml:trace contextRef="#ctx0" brushRef="#br0" timeOffset="137701.8759">10798 15454 13228,'-20'0'1153,"0"0"-512,0 26 640,1-26 160,-1 54-95,-20-29-706,1 55-480,19-27-64,-21 26-128,21-26-224,20 1-384,0-28-193,0 1-64,0-2-320,20-25-1025,1 0-1986</inkml:trace>
  <inkml:trace contextRef="#ctx0" brushRef="#br0" timeOffset="137895.8867">11035 15771 16687,'0'53'449,"0"1"127,-18-28 802,18 26-97,-20 2-609,20-28-575,0 28-130,0-29-543,0 2-545,20-27-1281,-2 0-4389</inkml:trace>
  <inkml:trace contextRef="#ctx0" brushRef="#br0" timeOffset="138270.9083">11393 15692 9993,'-20'0'1634,"20"26"-1026,0-26 1666,20 0-640,1 28-385,17-28-480,3 0-225,18 0 97,-19 0-129,19-28-512,-19 28 32,0 0-480,-21 0-673,1 0-833,-20 0-2210,0-26-7591</inkml:trace>
  <inkml:trace contextRef="#ctx0" brushRef="#br0" timeOffset="138478.9199">11592 15480 12075,'0'27'769,"0"0"160,0 25 1281,0-26-513,0 28-576,0 26-480,0-30-353,0-22 0,0 26-159,0-28-258,0 26-479,0-25-577,20 0-1218,-20-27-3618</inkml:trace>
  <inkml:trace contextRef="#ctx0" brushRef="#br0" timeOffset="138933.9463">11989 15534 12203,'0'-27'1025,"0"27"192,0 0 449,0 0-257,0 27-128,20 25-512,0-26 160,19 28-160,1-28-353,0 28 129,19-4-353,-18-22-128,-3-1-160,3 26-321,-21-53-351,19 27 31,-19-2-448,0-25-257,0 0-511,-1 0-1859,-19 0-4740</inkml:trace>
  <inkml:trace contextRef="#ctx0" brushRef="#br0" timeOffset="139119.9572">12386 15454 13901,'-20'26'929,"20"1"-97,-19 25 962,-1 1-545,0 27-480,-21-26-705,23 24-128,-2-24-320,-21-1-321,41-1-929,0 1-1409,0-26-3106</inkml:trace>
  <inkml:trace contextRef="#ctx0" brushRef="#br0" timeOffset="139408.9737">12624 15851 11659,'39'0'1729,"-19"0"-1312,0 0 896,21 27-480,-41-1 95,18-26-735,3 27-1,-21-2-192,0 2 128,0 26-32,0-26 128,-21-27 225,3 27 191,18-27 33,0 25-129,-20-25-191,40 0-129,-20 27-128,18-27-32,3 0-448,-1 0-545,0 0-993,0 0-2114</inkml:trace>
  <inkml:trace contextRef="#ctx0" brushRef="#br0" timeOffset="140145.0158">13359 15400 12427,'-20'-25'1089,"20"25"353,0 0 544,0 0-513,0 0-384,0 25-384,20-25-1,-1 27-319,21 26 31,1-26-64,-3 0-191,23 25 31,-23-26-192,23 28 0,-22-28 32,1 0 32,-20 2-64,19-3 0,-39-25 0,20 25 64,-20-25 0,0 0 0,0 0 128,-20 0-128,1 28 0,-1-28 0,-20 27-96,20 0 128,-19-27-96,19 26 32,-21-26-256,21 27 128,2-2-769,-2-25-288,-1 27-256,21 0-64,-20-27-257,20 0-768,0 0-3172</inkml:trace>
  <inkml:trace contextRef="#ctx0" brushRef="#br0" timeOffset="140348.0273">13914 15931 11050,'20'25'1121,"-40"-25"-673,0 27 609,2 0 321,-23 26-129,1-26-480,-19 25-353,19-26-64,21 1-256,-21 0-480,40-1-1089,-20-26-2659</inkml:trace>
  <inkml:trace contextRef="#ctx0" brushRef="#br0" timeOffset="140859.0559">14311 15400 15502,'-20'0'128,"20"-25"-224,0 25 545,20 0 319,0 25-159,1 2-449,17 0-128,-18-27-32,1 53 64,19-26-64,-20-2 32,-20-25-64,0 27 32,0-1 0,0 1 0,-20-27 64,0 27-32,20-1 192,-20-26-224,20 26 33,0 2-33,20-3 64,-20 0-32,20 3 0,0-1 96,-1 0-224,1-1 128,0 26-96,-20-25 0,0 0 96,0-1 0,-20 1 64,0 0 0,1-2 288,-21 2-384,-1-1 128,3 1-96,18-27-128,-21 0-192,21 0-705,1 27-1153,-1-27-3011</inkml:trace>
  <inkml:trace contextRef="#ctx0" brushRef="#br0" timeOffset="146775.3946">6787 13731 8167,'0'0'609,"0"0"-417,0 0 801,0 27 288,0-27-256,0 26-160,0 1-256,0 0-33,21 26 65,-21-28-65,0 55-31,0-26-161,-21 26-64,21 25-127,-20-26-161,2 27 0,18 1 0,0-2-32,0-25 64,18-1 32,2 1 32,21-28 64,-21 1 64,19 1 161,1-2-161,-1 1-32,1 0-32,0 1 1,19-28-129,2 28-64,-2-28 192,-1 1-192,23-2-64,-22 2 224,20 0-160,-18-1 384,18 1 1,0 0-225,20-2-32,-20 28 128,40-26-160,1-27 32,-1 27-32,0-1-31,-1-26 31,2 0 32,-21 0-64,20 0-128,1 26 64,-21-26 0,20 0 32,-20 0-96,-19-26-96,-1 26 352,1 0-192,-41 0-64,1 0-32,-20 0-161,-1 0 65,-19 0-192,0 0-1,0 26-63,0-26 64,0 0 63,0-26-95,0 26-385,0 0-864,0 0-2083,0 0-3619</inkml:trace>
  <inkml:trace contextRef="#ctx0" brushRef="#br0" timeOffset="147136.4157">9587 15400 11434,'-20'0'2307,"0"0"-2147,20 0-32,0 0 641,0 0 416,20 27-96,0 0-609,19-27-63,1 26-97,1 1 352,-3 0-223,3-2-97,-2 2-160,1-1 33,0-26 63,-21 27 0,21 0 97,-20-27-193,-20 26 128,20-26-32,-20 26 33,-20-26-33,0 28-64,0 22-192,0-22 96,1-1-64,-21 26 0,0-26-32,21-2 96,-21 2-95,19 0-130,1-1-383,2 1-865,-2 0-609,-1-2-1281,1-25-7047</inkml:trace>
  <inkml:trace contextRef="#ctx0" brushRef="#br2" timeOffset="156430.9473">19016 13519 11723,'0'-26'1313,"0"26"320,0 0-95,0 0 127,0 0 65,0 0-481,0 0-800,0 0-1,21 26 129,17 0-65,-17 1-31,39 27-193,-21-2 0,1 1-160,19 27-64,1-28-32,-21 1-64,22-26-32,-23 26-96,3-26-256,-21-27-65,0 27-127,-20-27 31,0 0 33,0 0-193,-20 0-352,20-27-769,-20 27-1633,0-27-6791</inkml:trace>
  <inkml:trace contextRef="#ctx0" brushRef="#br2" timeOffset="156682.9609">19492 13519 11627,'0'-26'4228,"-18"26"-3428,18 0-672,-20 0 129,0 26 351,-1 0 257,1 1-577,0 27-192,1 26-32,-1-2-64,-20-24 97,20 24-65,1-23 32,-1-30-321,20 29 129,-20-54-288,20 25-417,0-25-768,20 0-1218,0 0-3267</inkml:trace>
  <inkml:trace contextRef="#ctx0" brushRef="#br2" timeOffset="157079.9834">19751 13916 11979,'0'-25'1794,"0"25"-385,0 0 865,0 0-833,20 0-736,-20 0 64,0 25-193,0 30-191,0-30-33,19 2 0,-19 25-256,0 3 1,0-30-129,0 2-289,0-1-63,0 1-289,0-27-448,0 0-641,0 0-1248,0 0-5190</inkml:trace>
  <inkml:trace contextRef="#ctx0" brushRef="#br2" timeOffset="157592.0137">20128 13731 11146,'0'0'2787,"0"0"-2147,0 0 1090,0 0 0,0 0-385,20 27-288,19-27-545,1 0-159,1 0-161,-3 26 32,3-26-320,-1 0-224,-21 0-545,1 0-769,0 0-960,-20 0-3268</inkml:trace>
  <inkml:trace contextRef="#ctx0" brushRef="#br2" timeOffset="157800.0253">20327 13519 7366,'-21'26'5253,"21"1"-4099,0 0 1184,0 26-224,0 1-353,-18-2-832,18 28-737,-20-27-159,20 27-130,0-28-191,0-25-577,0-2-448,20 3-513,-2-28-2081,3 0-8681</inkml:trace>
  <inkml:trace contextRef="#ctx0" brushRef="#br2" timeOffset="158025.0383">20585 13545 17328,'0'54'192,"19"-54"-128,1 27 961,0-1 481,21 0-449,-3 27-609,3-26-480,-3-1 32,-17 28-32,19-29-192,-20 3-545,-1-3-416,21-25-353,-40 27-1312,20-27-4101</inkml:trace>
  <inkml:trace contextRef="#ctx0" brushRef="#br2" timeOffset="158227.0499">20922 13545 12427,'-39'81'1121,"19"-29"-256,0 1 961,0 0-193,-1 1-736,-17-1-705,38-1-288,-20 1-320,20 1-449,0-29-1409,0-25-4260</inkml:trace>
  <inkml:trace contextRef="#ctx0" brushRef="#br2" timeOffset="158638.0736">21161 13863 15406,'20'-25'320,"-20"25"-224,20 0 2115,-1 0-866,1 0-512,20 0-321,-20 0-192,-1 0-256,1 25-64,-20 3-64,0-3-64,0 2 0,-20 1-64,-19-3 96,19 2 128,0 0 32,0-2-128,20 3 224,0-1-288,0-27 128,20 0 96,0 0-288,20 0-673,-21 0-512,41 0-801,-21-27-4613</inkml:trace>
  <inkml:trace contextRef="#ctx0" brushRef="#br2" timeOffset="158861.0859">21657 13652 14958,'20'-26'128,"0"26"96,19 0 1602,1 0-673,-1 0-320,1 0-609,21 0-128,-43 0-192,23 0-1057,-41 26-2050,0-26-11275</inkml:trace>
  <inkml:trace contextRef="#ctx0" brushRef="#br2" timeOffset="159019.0953">21796 13863 15438,'39'0'417,"-19"0"127,0 0 1154,0 0-769,19 0-769,-19 0-417,-20-25-1088,21 25-2114,-21 0-8488</inkml:trace>
  <inkml:trace contextRef="#ctx0" brushRef="#br2" timeOffset="159466.1209">22213 13467 12427,'39'-28'192,"1"28"897,-1 0 1474,1 0-962,1 0-512,-3 28-512,3-28-321,-21 26-128,-20 0-64,0-26-352,0 26-160,0 1 95,-20 0 65,20 0 96,-20-1 256,20 0-64,0-26 96,0 28-96,20 24 0,0-26 192,-20 1-160,19 0 64,1-2-64,0 3-32,-20-28 0,0 25-32,0 2 96,0 1 65,-20-28 223,20 0 32,-20 25-95,1-25-129,-1 0-64,0 0 0,-1 0-64,-17 0 32,18 0-96,-21 0-64,2-25-545,-1 25 1,-19 0-1186,-1 0-5285</inkml:trace>
  <inkml:trace contextRef="#ctx0" brushRef="#br2" timeOffset="160793.1968">19314 14552 9064,'-20'0'449,"0"0"31,1 27 673,19-27 128,-20 0-320,20 0-512,0 0-193,0 0 384,20 0 33,-1 0-32,-19 0-65,20 0-31,0 0-1,0 0-63,0 0-289,19 0 0,2 0 0,17 0-96,3 0 129,-2 0-225,20 0-32,20 0 32,-18 0 32,18 0-32,0 0 32,0 0-96,21 0 64,-2 0 32,1 0-161,0 0 33,1 0 32,18 0 32,1 0 32,1 0 32,18 0 32,2-27-32,-2 27 32,0-25 129,22 25 255,-2 0-64,-20-28 289,2 28-353,-22 0-127,1 0-33,-19 0-192,-21 0-32,-40 0-417,-19 0-127,-40 0-225,-20 0-1505,-39-25-4197</inkml:trace>
  <inkml:trace contextRef="#ctx0" brushRef="#br2" timeOffset="176191.0775">2381 3980 6982,'0'0'1506,"0"0"-65,0 0-480,0 0-128,0 0 192,0 0-32,0 0-193,0 0 1,0 28 0,0-28-129,0 0-63,19 0-193,-19 0-63,0 0 31,0 0-160,0 25 129,0-25-161,0 0 0,0 27 0,0-27-128,0 0 225,0 25-193,20-25 0,-20 0 0,0 28-32,20-28-32,-20 27-32,0-27 32,20 26-32,1-26 32,-21 0 0,18 27 0,-18-27 96,20 25-96,-20-25 32,20 0 0,-20 0-64,0 27 64,21-27-64,-21 27 64,0-27-96,0 0 160,20 0-95,-20 26-1,18-26-64,-18 0 64,21 27 0,-21-27 0,20 27-128,-20-27 256,0 0-256,20 26 128,-20-26-32,20 0 64,-20 26-32,0-26-128,19 26 96,-19-26 32,0 0-32,20 27 64,-20-27-96,0 27 64,20-27-64,-20 26 64,20-26-64,-20 27 64,0-27-64,20 0 32,-20 25 32,0-25 32,19 27-96,-19-27 64,20 0 0,-20 28 32,0-28-96,20 25 32,-20-25-64,20 27 160,-20-27-96,20 0 0,-20 27 0,21-27 32,-21 25 32,0-25-96,18 28 32,-18-28 64,0 0-96,20 27 32,0-27 32,-20 0-64,0 25 96,21-25-64,-21 0 128,20 27-288,-20-27 224,0 0-64,18 27-64,-18-27 96,0 0 0,0 26-32,21-26-32,-21 0 96,20 27-64,-20-27 32,20 0-64,-20 27 64,0-27-32,20 26 32,-20-26 32,0 0-160,0 26 160,19-26-96,-19 0 32,20 28 0,-20-28 96,20 25-192,-20-25 32,20 27 160,0-1-128,-20-26 96,0 27-64,19-27-32,-19 27 32,20-1 0,-20-26 32,20 26-32,-20 0 96,20-26-160,-20 28 32,20-2 0,-20-26 32,19 26 32,-19 1 0,20-27-64,0 25 0,-20 3 0,21-28 96,-1 26-64,-20 0 0,18-26-64,2 27 128,1 0-64,-21-1 32,20-26-32,0 27-32,-20-2 64,19 3-64,-19-28 32,20 26 32,-20 2-64,20-28 64,-20 25-64,20 2 32,0-1 0,-20-26 64,19 27-96,1 0-64,-20-27 128,20 26-64,-20 0 64,20-26-32,-20 26 0,20 1-32,-20-27 64,19 27 96,-19-27-224,20 26 0,-20 1 128,20-27-32,0 25 32,-20 3-32,21-28 32,-21 26-128,20-26 128,-20 26-32,18-26 0,-18 27 32,20-27-64,-20 25 32,0-25 0,21 28 0,-21-1-32,20-27 96,0 25-96,-20 3 96,19-28-160,1 26 128,-20 2-64,20-28-224,0 26 448,-20 0-128,20-26-96,-20 26 64,19 1-96,1-27 96,-20 27-64,20-1 32,0-26-64,-20 27 256,20-27-640,-1 25 832,-19 2-544,20-27 96,0 27 128,-20-27-64,20 26-32,1 1 0,-21-27 96,18 27 0,2-1-128,-20-26 64,21 26 0,-1 2 0,-20-28 0,20 25 0,-2 2 0,3-27 0,-21 28 0,20-28 0,0 25 32,-20 2-32,20-27 0,-1 26 32,1 0-32,0-26 128,-20 28-192,20-2 32,0-26 160,-20 26-224,19-26 128,1 26 0,-20 0-64,20-26 0,0 28 96,-20-2-32,21-26 0,-21 27 0,20-2 64,-20-25-128,18 27 64,2 0-32,-20-27 32,21 26-32,-1 1 0,-20-27-32,20 27 64,-2-27-64,-18 26 96,21 0-128,-1-26 96,-20 26 0,20-26-32,0 27 0,-20 0 32,19 1-64,1-28 64,0 25-64,-20 2 96,20-2-32,0 2-32,-1-27 0,1 28 129,-20-2-65,20 0 64,0-26-64,1 26 32,-3 0-128,2-26 64,-20 28-32,20-2 32,1-26 32,-21 26 0,20 0 96,-2 1-192,3-27 192,-21 27-64,20-1-96,0 1 64,0-27-64,-20 25 97,19 2-65,1 0-32,0-1-96,0 1 288,-20-27-224,20 27 64,-1-1 32,1 0-32,0-26 128,0 28-192,-20-3 96,20 2-64,1-27 96,-3 28-128,-18-3 128,20-25-128,-20 27 64,21-1-32,-1-26 32,-20 26 32,20 2-64,-20-28 32,18 26-32,3 0-32,-21-26 128,20 26-96,0-26 32,-20 27-32,20-27 0,-1 27 0,-19-27 0,20 26 0,-20 1 0,20-27 32,0 0 0,-20 25-96,20 2 160,-20-27-96,19 27 0,-19-27 0,20 26 32,-20-26-64,20 27 96,0-27-96,-20 28 32,20-28 32,-1 25 65,-19-25-161,0 26 128,20-26 0,-20 28-96,20-28 128,-20 25-64,21-25 128,-21 28-224,20-28 128,-20 0-64,18 25 64,-18-25-32,20 27-96,-20-27 128,0 0-32,21 27 0,-21-27 0,20 26-32,-20-26 32,0 0-128,20 0 320,-20 27-288,19-27 64,-19 27-96,0-27 192,20 25 0,-20-25-160,20 0 64,-20 27 32,20-27 0,-20 26-64,20-26 32,-20 0 32,19 27-32,-19-27 64,0 27-128,20-27 32,-20 0 96,20 26-96,-20-26 160,20 26-256,-20-26 192,20 26-32,-20-26-64,21 0 32,-21 27 32,18-27-32,-18 27 32,20-27-64,0 26 64,-20-26 32,21 27-96,-21-27 0,20 0 128,-20 25-256,18-25 32,3 28 320,-21-28-128,20 0-96,0 26 64,-20-26 32,20 28-96,-1-28-32,-19 25 96,20-25 32,-20 27-64,20-27 33,-20 26 31,20-26 0,-20 0-128,0 27 64,20-27-64,-20 0 128,0 27-64,19-27 32,-19 0-96,0 0 64,0 0 32,0 0-161,20 0 65,-20 0-32,0 0 0,0 0-64,0 0 64,0 0 160,0 0-192,0 0 160,0 0-32,0 0-64,0 0 128,20 0-64,-20 0 0,0 0 128,0 0-224,0 0 160,0 0-32,0 0-32,0 0 128,0 0-128,0 0 64,0 0-64,0 0 64,20 0 0,-20 25-32,0-25-32,0 0 96,0 0-63,0 0 31,0 0-64,0 0 32,0 0-64,0 0-65,0 0-223,0 0-384,0 0-962,-20-25-1345,20 25-5605</inkml:trace>
  <inkml:trace contextRef="#ctx0" brushRef="#br2" timeOffset="187955.7503">7980 10684 256,'0'27'11627,"0"-27"-11403,0 0-192,0 0 641,0 0 768,18 0-512,2 0-385,1-27-383,-1 27 31,18 0 320,3 0-191,-21 0-354,19 0-543,1 0-1250,0 0-1697,-1 0-1506</inkml:trace>
  <inkml:trace contextRef="#ctx0" brushRef="#br2" timeOffset="188755.7962">1667 4060 13196,'0'25'-448,"0"-25"640,0 0 576,0 0 546,0 0 255,0 28-864,18-28-449,2 0-128,21 0-96,-21 27-64,19-27-2306</inkml:trace>
  <inkml:trace contextRef="#ctx0" brushRef="#br2" timeOffset="191847.9731">10620 16646 5220,'0'26'1442,"0"-26"-673,0 0 1537,0 0-641,0 0-704,0 0-288,0 0-33,0 0-31,0 0-64,0 0 63,18 0-95,-18-26-161,0 26-64,0 0-96,0 0 1,0 0-129,0 0 0,0 0 0,0 0 32,21 0 0,-21 0 0,20 0 32,0 0-32,0 0 32,-1 26-64,1-26-64,0 0 32,20 0 0,-1 0-64,-19 0 64,20 0-32,-1 0 0,22 0 33,-23 0-33,23 0-33,-2 0 66,1 0-33,-1 27 0,0-27 0,2 0 0,18 25 64,-20-25 0,21 0-64,-1 0 128,0 0-32,0 0-128,21 0 0,-20 0 64,19 0-32,1 0 0,-1 0 32,0 0-32,0 0-32,19 0 128,-19 0-128,2 27 0,17-27 64,-19 0 32,21 0 32,-21 0 96,20 0-192,-20 0 160,21 0-64,-21 0 97,0 0-129,0 0 160,1-27-288,-1 27 128,0 0-64,-20 0 64,0 0-64,2-25-352,-22 25-257,1 0-992,-21 0-2211</inkml:trace>
  <inkml:trace contextRef="#ctx0" brushRef="#br2" timeOffset="194911.1483">6271 8697 1121,'0'0'4099,"0"0"-3074,0 0-800,0 0 351,0 0 353,20 0 64,-20 0-224,0 0-193,0 0 193,0 0 96,0 0-96,0 0 31,0 0-159,0 0-257,0 0-192,0 0-127,0 0 63,20 0-96,1-25 32,-1-3-32,-2 28-32,23-27 32,-21 1 0,19-1-32,-19 0-32,20 2 32,-1-2-32,1-26 32,0 26-32,19 1 0,-18-26 64,18 24 0,-19-24-32,19 25 160,-19-26 160,-1 26 65,1 2-193,-20-3-192,0 2 0,-1 26 32,-19-26 0,20 26-32,-20 0 32,0 0 64,0 0-96,0 0-96,0 0-289,0 0-575,0 0-1122,0 0-2307</inkml:trace>
  <inkml:trace contextRef="#ctx0" brushRef="#br2" timeOffset="195279.1693">7006 7955 6598,'0'-27'416,"0"27"225,0 0 928,20 0-448,-20-27 64,20 27-576,0 0-385,-1 0 32,21-25 161,-19 25 255,17-27-95,3 27-225,-21 0 65,18-26 63,3 26-192,-21 0-223,0-27-65,-1 27 0,-19 27 32,20-27 32,-20 0 96,0 26 64,0 1 64,0-27 33,0 25-225,0 2 32,-20 0-64,20-1 32,-19 1-32,-1 0-64,0-1-64,0 0-160,20 2-481,0-3-1281,0 2-3555</inkml:trace>
  <inkml:trace contextRef="#ctx0" brushRef="#br2" timeOffset="209621.9886">4208 2497 4195,'-21'-27'2018,"1"27"-64,0-26-769,0 26-480,1-26 192,-1 26 0,-20 0-225,1-26-127,-21 26-321,21 0-128,-1-28 0,-19 28-96,18 0 0,-19 28 0,1-28-96,19 26 32,-19-26 32,-20 26-32,18 27 32,-18-26 0,20 26 0,-1 26 0,21-26-32,-1-1-64,1 1 32,-1 1 96,-1-26-64,23 22-33,-23-22 65,21-2 0,0 2-32,-19-3 64,19 2-32,20-1 0,-20 1 0,20-2-32,-20 2 0,20 0-32,-20-1 160,20-26-96,0 27 64,-19 0-64,19-2 0,0 2 32,0 1-32,-20-3 64,20 2-64,0 25 0,0-24-96,0-2-160,0 26 127,20-26 97,-20 2 0,0-2 64,19 28 0,1-28-32,-20 26 160,20-25 33,20 0 63,-19 26-96,-3-28-64,22 29-32,-19-26 0,-1 24 0,-2 1-96,3-26 160,-1 26 96,0-28-64,0 29 33,19-28-97,-19 1 0,0 26 0,19-27 32,-19 0 32,0 28-64,20-28 0,-1 26 0,-19 3 64,21-3-64,-3 0 32,3 3 0,-2-3-31,-19 1-65,20 1 32,-1-2 32,1 1-64,0 0 32,-1 1-32,1-2 32,1 2 0,-3-28-32,3 27 64,-2 26-32,1-26 32,0 0-96,-1-1 96,1 2-64,-1-1 0,1 0-32,1 1 32,18 24 32,-19-24-32,19-1 32,-19 0 0,-1-1 32,1-25 128,-1 26 96,1-1 1,1 2-1,-21 0-192,18-2 32,-17-25-96,19 26-32,-1-1 96,-19-25-224,20 26 128,-21 1-32,1-2-32,0-24 96,0 24 0,0 1 32,-1 0-32,1 1-64,0-2 64,0 0-32,1 2 32,-21-2 0,18 2-64,2-1 64,0-26-32,1 25 0,-1 1 0,-2 2-32,23-3 0,-21 0 32,19 2 0,-19-2 0,20 2 0,-1-2 0,-19-26-32,20 28 64,1-1-32,-3-28 32,-17 29 0,19-1 0,-1-26-32,1 25 0,-1 1 0,1-26 0,0 26 32,-1 0-32,1-27 32,-1 28 0,1-28 97,1 27 95,-3-26-32,3 26-64,-2-28-32,1 29 0,0-28-32,-1 29-64,1-4 64,1-23-64,-3 25 64,3-28-31,18 2-1,-19 0-97,-1-1 65,1 28 97,0-29-65,-1 2 32,1-1 0,-1 1-32,1-27 0,1 27-32,18-1 32,-19 0 0,-1 0-64,1 1 32,19 0 32,-39-1-32,20-26 0,-1 27 0,1-27 32,19 0-32,-18 25 32,-1-25-64,19 0 0,-19-25-64,-1 25 64,1 0-32,-1-27 64,1 27 0,1-26 32,-3-1-32,3 27-32,-3-27-64,3 1-129,-1-26 65,-1 25 64,-19 0 32,20 1 64,-20-26 0,-1 25 0,21 0 0,-20-26 0,19 1-32,-19 24-160,1-25 32,-1 2 64,0 23 64,19-25 32,-39-26 32,20 26-32,0-1-32,0-24 32,-1-2 0,1 0 0,0 0 0,0 1 32,0-1 64,-1 1-96,-19-1 96,20-26 32,0 2 0,-20 24-64,20-27-32,-20 2-64,20-2 64,-20-26-64,0 29 32,0-3 0,0 2-32,0-2 64,-20 0 0,0 29-128,20-28 448,-20-2-224,0-24-31,1 27-1,-1-2-64,0-25-64,0 26 32,0 0 0,1 0 32,-21-26 0,20 26 64,-19 0 64,19 0 64,-21 26-32,3-25-128,-3-2 33,21 0-97,-19 2 0,-1 0-33,0-2 33,1 28 33,-1-27 31,-19 26-64,-2 1 192,2-1 160,19 1-160,-19-1-128,-1 26-32,-19-24-32,20-2 64,-2 27 33,2-27-65,-20 28-161,19-28 161,1 28-32,-20-1 0,18 1 129,-18 24-129,0-26-32,0 4 32,-1-5-193,1 28 482,-1 1-353,-19-26-225,20 25 546,-1-26-289,0 26 96,1-25-64,0 25-129,0 1 226,19-1-65,21 27-64,-21-27 32,1 1 0,-2 0 0,-38 0 32,20-2-32,-20 28 32,20-26-64,-21-2 0,1 28 0,20-25 32,-20 25-225,0-25 97,-2 25 32,2 0-256,-1 0-577,1 0-1377,-19 25-7143</inkml:trace>
  <inkml:trace contextRef="#ctx0" brushRef="#br2" timeOffset="215824.3439">6510 4589 10025,'0'0'545,"-20"0"1024,20-27 257,0 27-193,0 0-512,0 0-672,0 0-481,0 27-32,0 1 160,0 24 0,20 0-32,0 3-32,0-30-32,-1 29 96,1-28 64,20-26 160,-20 0 225,-1 0 192,21-26-161,-20-1-127,-20 0-129,21-25-32,-21-1-160,-21 26-64,21-25-64,-20 24-32,20 1-256,0 27-192,0 0-225,0 27 225,20 26 480,1 26 0,17-24 32,-17 50 64,-1-25 32,0-1 128,-2 1-32,3-1-160,-21-25 417,20-2 127,-20 0-31,-20-24 128,-1-2 63,3 0-159,-2-26-97,0 0-223,-21 0-161,2 0-192,19-26-353,0 0-351,0-2-642,1 3-512,19-2-480,0-25-3299</inkml:trace>
  <inkml:trace contextRef="#ctx0" brushRef="#br2" timeOffset="216053.3573">6927 4669 17264,'20'-27'448,"-1"27"1506,-19 0-1377,20-25-97,0 25-63,0 0-321,0 0-160,19 0-929,-19 0-1185,0 0-3075</inkml:trace>
  <inkml:trace contextRef="#ctx0" brushRef="#br2" timeOffset="216191.3653">7026 4801 11562,'0'54'161,"20"-54"1344,0 0-288,-1 0-128,21 0-512,-19 0-898,-1-27-2657,-2 27-7304</inkml:trace>
  <inkml:trace contextRef="#ctx0" brushRef="#br2" timeOffset="216494.3823">7383 4378 10441,'0'0'5029,"0"0"-5029,0 26 1153,0-26 353,0 26-193,0 28-32,20-1-416,-20-1-224,20 1-97,-20 26-128,20-24-255,0 24-65,-1-26-32,-19 0-288,20 1-129,0-29-416,-20 2-255,0-1-866,0-26-2498</inkml:trace>
  <inkml:trace contextRef="#ctx0" brushRef="#br0" timeOffset="223056.7581">17330 15534 15534,'-20'0'641,"20"0"480,0 0-256,20 0 352,-2 25-96,2 2-320,21 26-33,18-26-255,1 53-1,-21-30-351,21 32-33,-1-29-32,-18-1-224,-3 1 32,3 1-193,-1-29-63,-21 28-289,1-53-95,0 0-546,-20 0-63,20-26-929,-20-26-2210,0 25-5702</inkml:trace>
  <inkml:trace contextRef="#ctx0" brushRef="#br0" timeOffset="223243.7688">17846 15534 13837,'-20'25'1313,"-20"2"32,19 26 321,-17 0-417,-3 26-576,1 1-289,1 0-160,-1-1-352,20 1 96,1-28-160,-1 1-129,0-26-319,20-1-385,20-26-705,0 0-1024,-1 0-3781</inkml:trace>
  <inkml:trace contextRef="#ctx0" brushRef="#br0" timeOffset="223813.8009">18261 16090 15246,'-18'0'480,"18"25"673,0 2 385,0-1-321,0 1-608,0 26-321,18-27-128,-18 0-128,0 28 0,21-28-256,-21 1-417,0-2-288,20-25-608,-20 0-1794,20 0-5958</inkml:trace>
  <inkml:trace contextRef="#ctx0" brushRef="#br0" timeOffset="224016.8129">18441 15878 16143,'0'26'961,"0"-26"-801,19 0 673,1 0 128,0 0-193,21 0-479,17 0-225,-17-26-32,-21 26-417,19 0-736,-19 0-1185,-20 0-2531</inkml:trace>
  <inkml:trace contextRef="#ctx0" brushRef="#br0" timeOffset="224209.8234">18599 15612 12619,'0'54'289,"0"-2"768,0 1 608,0 0-416,0 27-512,21-28-737,-21 28-96,0-26-480,0-2-225,20 1-416,-20-26-609,20-27-737,-1 0-1216,1 0-2978</inkml:trace>
  <inkml:trace contextRef="#ctx0" brushRef="#br0" timeOffset="224412.8353">18818 15666 14285,'20'52'801,"0"1"864,-1-28-31,21 30-129,1-2-832,-3-26-385,23-2-192,-22 29 0,1-28-224,-1-26-576,-19 27-417,0-27-705,0 27-1249,-20-27-3331</inkml:trace>
  <inkml:trace contextRef="#ctx0" brushRef="#br0" timeOffset="224599.8463">19156 15666 13676,'-20'80'193,"0"-30"1472,-21 32 545,23-29-993,-2 26-896,-21 1-225,41-28-609,-20 1-63,20 0-97,20-53-576,0 26-993,1-26-2659</inkml:trace>
  <inkml:trace contextRef="#ctx0" brushRef="#br0" timeOffset="224852.8603">19255 15956 5861,'39'27'3299,"1"-27"-1217,-20 27 833,-1-1-897,21 1-769,-19-27-704,-1 27-129,-20-2 32,0 2-63,-20-1-161,-1 1 64,1 0-128,0 25 0,1-26 1,19 2 31,0-2-192,0-26 96,19 0-32,21 0-160,-19 0-641,19 0-672,-1 0-1442,-19 0-7270</inkml:trace>
  <inkml:trace contextRef="#ctx0" brushRef="#br0" timeOffset="225364.8896">20268 15612 10537,'0'0'1378,"0"-26"-161,-21 26-192,1 26-641,-20 1 289,1 0-65,19-1-191,-20 0 127,1 27-127,-1-28-1,20 3 193,20-1-385,0 0 32,20-1 225,0-26-129,20 52-96,-1-25-256,21-27 0,-21 27 96,22-1-160,-23-26-416,3 27-481,-21-27-1025,0 27-2402</inkml:trace>
  <inkml:trace contextRef="#ctx0" brushRef="#br0" timeOffset="225861.9183">20644 15480 12812,'20'-26'576,"1"26"129,17 0 1185,-17 0-994,19 0-575,-1 26-289,-19 1 0,20 0-64,-21-2 32,-19 2-64,0 26 0,0-26 64,0-1 32,-19 0 32,-1 2 224,0-3-32,0-25-64,20 25 1,20 3-482,0-28 930,0 27-705,19 0 32,1-1 96,-1 1-32,-19-2-32,20 2-32,-40 0 64,0-1 0,0 1 128,-20 0 193,0-27 255,-19 25 97,-1-25-321,0 27-352,1-27 96,-1 0-256,19 0-384,3 0-129,18 0-832,-20 26-737,20-26-3268</inkml:trace>
  <inkml:trace contextRef="#ctx0" brushRef="#br0" timeOffset="227614.0188">17051 16010 6534,'20'0'3811,"-20"0"-2594,0 0 609,-39 0-320,19-27-674,-20 27-607,1 27-193,-1-27-32,-1 26 64,-18 1-32,19 0 96,1 25-32,-1 1 32,20 0 32,-19 27-32,19-1 97,20-26 95,-20 26-32,20-26-32,20 1 193,0-1 63,19-1 1,1 28 31,19-28-191,1 3-1,20-3-128,-1-26-160,0 0 0,20 2-96,-19-2 96,0 1-32,-22-27-256,3 0 64,-2 27-128,-39-27-97,19 0 65,-39-27 288,0 27-352,0 0-161,0 0-31,-19 0-481,-1 0-673,0 0-1569,20 0-2947</inkml:trace>
  <inkml:trace contextRef="#ctx0" brushRef="#br0" timeOffset="228278.0562">17508 16938 3042,'0'0'0,"0"0"-608,-20 0 672,20 0 0,20 0-160,-20 0 0,0 0 256,0 0 1057,0 0 417,0 0 223,0-28 257,0 28 64,0 0-352,0 0-320,0 0-289,0 0-256,0 0-385,0 0 449,0 0-480,0-27-385,0 27-64,0 0 64,0 27-192,0-27 352,0 28-224,20-28 1,-1 26-1,1 0 64,0 0-64,20-26-96,-21 26 0,1 2 64,20-2-32,-19-26 0,-3 27-32,-18 0 288,0-2 1,0-25-33,-18 27 128,-3-27-192,1 26-96,-20 1-96,1-27 0,19 27-96,-20-1-384,21-26-353,-1 27-480,0-27-769,0 25-2947</inkml:trace>
  <inkml:trace contextRef="#ctx0" brushRef="#br0" timeOffset="228949.0951">18640 17096 14445,'0'-26'1345,"20"-2"-256,-20 2 65,0 26-706,0 0-544,0 0 192,0 26-64,-20 28 0,20 0 0,20-2 0,-20 1-32,19-26 96,1 26-32,20-28 0,-1-25 193,1 27-193,0-54 160,-1 27 224,-19-25-31,21-2-289,-23-26-96,-18 26-32,20 1-128,-20-1-32,0 27-545,0 0 577,0 0-64,0 0 160,0 53 64,0 1 32,0-1 0,0-1-128,0 28 0,0-28 96,0 28 0,20-27-32,-20 1 288,-20-2 224,20 1 33,-20-26-129,2-1-31,-23 1 63,21-27-256,-19 27-160,19-27-64,-20-27-256,20 27-289,1-27-640,-1 1 0,0-1-833,20 2-1729,0-3-5158</inkml:trace>
  <inkml:trace contextRef="#ctx0" brushRef="#br0" timeOffset="229173.1079">19294 17202 5669,'20'0'10410,"0"0"-9834,0 0 481,-1 0 321,1 0-930,21 0-448,-21 0-224,18 26-353,-17-26-608,-1 0-1025,0 27-3619</inkml:trace>
  <inkml:trace contextRef="#ctx0" brushRef="#br0" timeOffset="229317.1162">19454 17255 6149,'-61'27'5381,"61"-1"-4612,-20-26 320,20 27-256,20-2 160,-20-25-449,41 27-351,-21-27-97,18 0-96,-17 27-1057,19-27-4837</inkml:trace>
  <inkml:trace contextRef="#ctx0" brushRef="#br0" timeOffset="229713.1388">19970 17228 11210,'39'0'3555,"-39"0"-4291,0-26 544,0 26 544,0 0-256,-39 0 0,19 26 288,0 1 193,-21 26-289,23-26-224,18 25 0,-20 1 0,20 1-64,0-29 0,20 30 33,18-30-33,3 2-33,18-1 66,-19-26 31,19 0 320,1 0 225,-21-26 351,22-1-95,-23-26 128,-17 1-160,-21-2-256,0 1-385,-21 1 64,3-1-288,-23-1-32,-19 28-64,1-1-417,-20 2-928,19 25-1410,1 25-6630</inkml:trace>
  <inkml:trace contextRef="#ctx0" brushRef="#br0" timeOffset="232182.2801">3155 5173 576,'-20'0'1377,"0"0"33,20 0-642,0 0-31,-19 0 32,19 0 32,-20 0-193,20-26 129,0 26-161,-20 0-223,20-27 63,0 27 65,-20-27-449,-1 27 0,3-26 352,18-1 96,-20 2-63,-1-3-1,-19 2 1,22 0-1,-3-28-96,-19 28-159,0-28-194,-19 29-31,0-30 96,-22 30-64,2-2-32,0 0 64,0 2 0,0-3 64,-2 1-32,23 2 161,-1-2 63,18 27-64,1-26 160,-39 26-63,20-27-65,-40 27-160,0-27-64,18 27-64,-18 0 32,20 27-96,20-27 32,-2 27-481,2-1-576,19 1-320,20-2 159,-19 2-2818</inkml:trace>
  <inkml:trace contextRef="#ctx0" brushRef="#br0" timeOffset="232710.3103">3115 5067 1697,'-59'-52'513,"18"24"223,3 2-1921,-3 0-575</inkml:trace>
  <inkml:trace contextRef="#ctx0" brushRef="#br0" timeOffset="234411.4076">2580 4696 1601,'-81'-54'897,"42"29"1057,-1-3-1154,1 1 386,-1 2-322,-19 25-287,19-27-257,-1 27 1,-17-26-65,17 26-96,3 0-192,-3 0 64,1 0-32,-19 0 32,0 0-32,-22 26 96,-18-26 224,20 27 321,0-2-193,-20 2-319,40 1-97,-22-3 0,22 29-64,-1-29 0,1 30-97,19-3-31,-19 1 96,0 1 64,19-2 0,-19 1-32,18 27-64,1-1-64,21-25-160,-21 25-161,20 0-31,-19 1 320,19-2 192,20 29 0,-20-27 0,0 25 0,20 2-65,0-2-31,0 2 0,0 0-32,0-2 128,20-25-96,0 25 96,-20-25-32,20 26 32,-1 0 0,-19 0 64,20 0-128,0 0 64,0 26 32,0-24-32,-1-4 0,1 2 96,0 0 64,1 0 0,-1 0-63,-2 0-97,2 0 96,21 0-192,-21 0-33,-1 0-159,21 0 160,-20 0 64,0-27 160,19 28 32,-19-2 128,20-25 1,-21 25-257,21-25 64,1 26-128,-21-26 32,18 0-32,3-2 128,-2 2 32,21-1 96,-21 1 0,21 0 64,-1-1-160,40 27 65,1 0-65,-1-26-64,-20 25 0,-19-52-32,-1 27 0,22-28 64,-2 2-64,-20-1 0,20 0 32,2 1 0,-2-29 160,0 28 0,0-26 0,-19 26-96,19-27 33,-20 0-33,22 28 32,-2-28-128,0 1 32,0-2 0,0 3-32,20-1 32,-18-2 32,-2 2 0,0-27-224,0 27-224,2-1 384,-2 1 0,0-27 0,0 25-33,-19 3-63,19-28-160,-20 26 192,20-26 96,2 0 0,-2 28-32,0-28 32,-18 0-32,18 0 32,-20 0-32,20 0 321,-19 0-161,19-28-160,-20 28 0,2 0 0,18-26-32,-20-2 32,1 3 64,19-2-32,-18 1-64,-2-28 64,-1 29-128,3-30-65,-22 30-31,1-28 96,0-1 64,19 2 64,-39-1-32,19 0 64,1 1 32,-19-2 0,-1-26 33,-2 27-129,2-26 0,1 26 0,-21-27-97,20 1 33,-20 26 0,0-27 0,0 1 128,-20-2 161,-1 30 223,1-30-96,2 2-95,-2-1-225,-21 2-96,21-2-289,1 1-63,-21-26 31,20 23 65,-19 4 192,19-2 32,0 1 96,-20-1 32,21 1 0,-21-26-96,20 24 64,-1-25 0,-17 1 0,-3 25 0,3-25-128,-23 25-64,21-27 128,-19 28 64,19-1 96,1 0-32,-1 2-64,1-2-32,-2 0 64,-17-24-64,17 24 128,-18 0 128,19 0-192,0 1 64,-19-1 0,18 28 128,3-29 97,-23 3-129,23-2-32,-23 27 64,22-27-64,-21 27-160,1-26 0,-2 26 0,3-26 0,-1 26-96,-2-27 385,2 28-161,-1-2 640,1-26-255,0 27-129,-2 0-31,3-26-193,-3 26-96,2-1-32,-20-24 32,19 24 96,-19-24-128,20 24 0,-22-26-96,2 0 96,20 28-32,-1-1 32,1 0 128,-20-1 417,38 2 128,-18 26-513,19-28-320,0 28-385,1-1-1761,19 27-5189</inkml:trace>
  <inkml:trace contextRef="#ctx0" brushRef="#br0" timeOffset="236073.5026">2381 9783 4932,'0'-27'609,"0"0"480,-20 27 737,20-26 416,0 26-128,0-26-833,0 26-544,0 0 159,0 0-159,0 0-385,-20 0-480,20 26 0,0 0 64,-20 28 0,20 24 32,0-23 32,20-30 0,20 29 0,-21-29 0,21 3 64,1-28 64,-3 27 32,-18-54 161,21 27-1,-2-28-96,-19 3 0,-20-29-63,20 29-193,-20-30-1,0 3-63,0 26-160,0-1-64,0 27 32,0 0-289,0 0-384,0 53 769,20-26 192,-20 25 64,19 1 96,1 26 96,0-24-127,-20-2-1,20-1 224,-20 1 96,20-26 193,-20 26 64,-20-27-1,20-26 161,-20 26-384,-20-26-193,21 0-64,-21 0-96,20 0-160,-19 0-256,-2-26-193,21 0-576,0 26-1153,20-26-2498</inkml:trace>
  <inkml:trace contextRef="#ctx0" brushRef="#br0" timeOffset="236348.5183">2837 9861 12972,'0'0'3203,"20"0"-3267,-20 0 640,20 0 1,1-25-481,-3 25 0,2 0-192,0 0-1345,1 0-2916</inkml:trace>
  <inkml:trace contextRef="#ctx0" brushRef="#br0" timeOffset="236491.526">2916 9969 12107,'0'26'-96,"20"-1"96,0-25 416,1 0 705,-1 0-800,-2 0-706,3 0-3042,-1 0-6629</inkml:trace>
  <inkml:trace contextRef="#ctx0" brushRef="#br0" timeOffset="236866.548">3274 9651 2306,'0'0'10762,"0"0"-11243,0 0 289,-20 26 609,0 0 95,20 0 1,-20 28-129,20-1 64,0-1-255,20 1-1,0 1-32,0-29-32,19 3 64,22-1 321,-23-27 416,3-27-1,18-1-159,-39 3-192,20-29 448,-20 1-353,-1 1-31,-19-1-193,-19-1-63,-1 2-321,-20-1 0,1 26-96,-1 27-353,-1-26-704,3 52-864,-3 1-3044</inkml:trace>
  <inkml:trace contextRef="#ctx0" brushRef="#br2" timeOffset="254435.5529">6550 9519 992,'0'0'1282,"0"0"-1090,0 0 128,0 0 257,0 0 704,0 0 160,0 0-800,0 0 96,0 0 191,-20 0-95,20 0-480,0 0-161,0 0 609,0 0-65,0 0 33,0 0 0,0-27-97,0 27 1,0 0 160,0-27-97,-20 27 65,20 0-192,0 0-97,-20 0 33,20 0-97,0 0-63,-20 0 127,20 0-96,0 0-95,0 0-97,0 0-96,0 0-32,0 0-32,20 0 128,-20 0 1,0 0-65,20 27 64,0-27-32,0 27 96,-1-2-160,1 2 129,0-1 31,20 1 0,-21 0-96,21-1 64,1 26-192,-3-25 65,3 0 31,18 26-32,-39-28-32,20 2 128,-1 1-32,-19-3 128,0 3-224,0-28-31,-20 0 31,0 0-96,0 0 32,0 0-417,0 0-736,0 0-480,-20 0-353,20-28-1826</inkml:trace>
  <inkml:trace contextRef="#ctx0" brushRef="#br2" timeOffset="256382.6639">6767 10075 2562,'0'0'3491,"0"0"-1921,0 0 768,0 0-352,0 0-257,0 0-223,0 0-385,0 0-224,0 0-64,0 0-65,0 0-223,-18 0-321,18 0-32,0 0-96,0 0 32,-21 0 33,21 26-97,-20 1 0,20 0 96,-20-2-128,0 2-32,1 26 32,19-26-64,-20 25 96,0 28 0,20-27 64,-20 0-32,20-1 32,0 2-64,0-1 0,20 0 65,-20-27-33,20 27 32,0-26-32,-1-1-32,1 1 32,20 0 0,-1-1 0,22 0-64,-2-26 32,1 0-160,-1 0 0,20 0 32,-18-26-160,18 26 96,-21-26 64,23 26-96,-22-27 31,20 0 161,-18 1-32,-3-1 0,22 2 32,-20-29 33,19 1-1,0 0 32,-18-1 96,18 2-256,-20-1 128,20-27-96,-19 27 64,-1 1-32,20-28-64,-18 28 32,-23-2 32,23 1-64,-2 0 64,1-1 0,-1 1-32,2 1 64,-3-1-32,1-1 0,2 2 64,18-1 32,0 26 96,0-26-32,20 1 0,0-1-96,2 26 0,-2-26 33,1 27 31,-1-2 32,-20 3-64,20-2 32,-40 1 96,2-1 97,-3 27-257,1 0-64,-38-27 32,-1 27-32,-20 0-96,0 0-449,0 0-320,-20 0-1121,-19 0-1185,-22 0-9801</inkml:trace>
  <inkml:trace contextRef="#ctx0" brushRef="#br2" timeOffset="256772.6863">6629 10207 3555,'0'0'673,"0"-27"-3076</inkml:trace>
  <inkml:trace contextRef="#ctx0" brushRef="#br2" timeOffset="256893.6933">6629 10207 1345,'0'-27'288,"-20"27"-352,20 0-961</inkml:trace>
  <inkml:trace contextRef="#ctx0" brushRef="#br2" timeOffset="257262.7146">6530 10207 5701,'0'0'1313,"-20"0"321,20 0 127,0 0-447,-20 0 447,20 0 1,-20 0 64,20 0-929,0 0-193,0 0 161,0 0-32,0 0-257,0 0-191,20 0-65,-20 0 0,20-27-128,0 27 33,19-25-129,-19-2 0,0 27 0,20-27-64,-1 1 0,1 26-32,-19-27 64,17 27-96,-17 0-64,-1 0 128,0 0-32,-2 0 0,-18 0-96,21 0 96,-21 27 96,0-27-96,0 26 64,-21 1-32,21 0-32,0-2 0,0 2 96,0-27-32,0 26-64,0 1 0,0-27-192,0 27-449,0-27-351,21 0-674,-21 26-1121,20-26-3747</inkml:trace>
  <inkml:trace contextRef="#ctx0" brushRef="#br2" timeOffset="259311.8313">10638 8432 13292,'-18'-27'833,"18"27"96,0 0-833,0 27 160,0 0 673,0 26 192,0-1-448,18 28-289,3-1-160,-21 2-128,0 24-128,20-26 32,0 1-64,-20-27 0,20-1 96,-20-52-160,0 27 96,19-27-128,-19 0-289,-19-27-672,19-25-128,-20-1 224,0 0 705,0 1 64,-1-2-1,3-26-735,-2 2-1187,0-1-31,-1 24 2274,21 2 417,21 1-97,19 25 417,-1 27 544,21-26 897,19 52-672,-20-26-417,20 52-416,-18 2-481,-3-1-192,3 0-32,-22 26-32,-19-26-64,-20 27 64,0-53 64,-20 25 32,-19 1 353,-1-26 95,-19 0-352,18-27-64,1 26-224,1-26-640,-1 0-802,20 0-1953,20-26-7912</inkml:trace>
  <inkml:trace contextRef="#ctx0" brushRef="#br2" timeOffset="259670.8518">11254 9041 9064,'0'0'2595,"0"0"-2980,20-26 834,0-1 383,21 27 418,-23-25-322,22-2-607,-19 0-161,17 1 192,-38-1 257,21 0-97,-21 2-223,-21 25-161,3 0-160,-23 0 32,1 0-64,22 25 32,-23 2 64,21 0 32,0 26 0,20-26 160,0-2 160,20 28 193,0-26-65,21 0-95,17-27-225,-17 0-64,18 0-32,0 0-320,-19 0-481,0-27-928,-1 27-1378,-19-27-4036</inkml:trace>
  <inkml:trace contextRef="#ctx0" brushRef="#br2" timeOffset="259910.8659">11790 8776 14701,'-40'53'449,"21"-26"384,-1 0 63,0-1-95,20 1-64,-20 0-385,40 25-352,0-26 192,0 1-192,19 0-320,1-27-385,-1 0-448,2 0-64,-1 0 128,-1-27-865,-19 0-1249,0 1-160,0-1 1377,-20 2 929</inkml:trace>
  <inkml:trace contextRef="#ctx0" brushRef="#br2" timeOffset="260030.8729">12029 8909 2017,'0'-26'6855,"0"26"-4197,0 0-1280,0 26 255,20-26-448,-20 54-512,19-29-193,1 2-319,0-1-193,0 1-385,0 0-768,-1-27-1922,1 0-4932</inkml:trace>
  <inkml:trace contextRef="#ctx0" brushRef="#br2" timeOffset="260146.8793">12068 8723 14349,'-19'-51'545,"19"51"-545,0 0-1986,0 0-5670</inkml:trace>
  <inkml:trace contextRef="#ctx0" brushRef="#br2" timeOffset="260480.8983">12386 8776 17552,'-39'0'481,"19"-25"-481,0 25 96,-21 0-96,23 25 96,-2-25-128,20 28-96,0-3 192,20 2-192,-2 0 160,23-1-129,-21 1 1,19 0 64,1-2 64,-20 2-32,0-27 0,-1 26-32,-19-26 64,0 27 0,0-27 32,-19 0 33,-1 0-33,0 0 32,-20 0-256,21 27-65,-21-27-31,19 0-96,1 0-705,20 0-1634,0 0-3779</inkml:trace>
  <inkml:trace contextRef="#ctx0" brushRef="#br2" timeOffset="260638.9077">12564 8829 13548,'20'0'1314,"-20"27"-1058,20-27 320,-20 27-63,0-1-289,20 1-256,-20 0-1281,21-2-2179,-21 2-1472</inkml:trace>
  <inkml:trace contextRef="#ctx0" brushRef="#br2" timeOffset="260767.9151">12604 8697 10986,'20'-25'128,"-20"25"-1505,21 0-1634</inkml:trace>
  <inkml:trace contextRef="#ctx0" brushRef="#br2" timeOffset="261049.9309">12823 8883 10473,'0'80'97,"0"-55"735,0 2 962,20-1-577,-20 1-288,39-27-160,-19 0 128,20 0 31,-1-27-191,-19 1-128,0-1-161,0-25 193,-20 25-65,0 1-319,-20-1-129,0 0-192,-19 27-161,-1 0-639,0 0-834,21 27-1825,-1-27-8329</inkml:trace>
  <inkml:trace contextRef="#ctx0" brushRef="#br2" timeOffset="261344.9481">13161 8988 15150,'18'27'769,"-18"-1"-257,-18 1 417,18-27-128,0 0-33,0 0-159,0 0-385,0 0 64,0-27-191,18 1-97,3-1-64,-21 2-33,20-29 33,20 28 0,-21-1 32,1 27 96,20 0 513,-20 0 288,-1 27-225,-19-1-191,20 1-97,-20 25 96,0-25-319,0 26-225,20-26-577,-20-27-865,0 26-1280,0-26-4837</inkml:trace>
  <inkml:trace contextRef="#ctx0" brushRef="#br2" timeOffset="261951.9823">13993 8220 12139,'0'0'1634,"21"27"-1538,-21 25 96,20 28-160,0 0 64,-20-2 256,20 2-31,-20-25-225,19-4-64,-19 2 448,0-25 417,0-28-64,0 25-32,0-25-97,-19-25-255,19 25-193,19-28-224,1 3-320,0-3-353,20 2-32,-1 26-127,21 26 255,-41 2 353,1-3 128,0 3 96,1-3 96,-21 2 160,-21 0 193,1-27-129,0 26-320,1-26-96,-21 0-673,20 0-1024,0 0-3556</inkml:trace>
  <inkml:trace contextRef="#ctx0" brushRef="#br2" timeOffset="262231.9988">14510 8672 15630,'20'25'-96,"-40"1"160,20 2 0,-19-3 161,19 3 255,0-3-288,0 2-64,19 0 129,1-1 351,0-26 225,0 0-128,19-26-417,-19-1 96,0 0 129,0 2 63,-20-3-320,0 3 1,-20-3-65,-20 2-128,21 1-96,-21 25 32,0 0-160,1-28-609,19 56-1089,0-28-1313,20 25-3811</inkml:trace>
  <inkml:trace contextRef="#ctx0" brushRef="#br2" timeOffset="262773.0297">14789 8644 16751,'0'0'128,"-20"28"193,20-28 480,0 51-321,0-23 65,0-3-481,20 28 96,-2-26-64,23 0 0,-1-27 0,-21 26 64,21-26-32,-20 0-32,0-26 32,-1 26-63,-19-27-162,20 0-31,-20 2 64,-20-28-256,20 25-225,-19 2 65,19 1 352,-20-3 160,20 28 0,0 0-64,20 0-160,-20 28 384,19 23 0,1-23 96,0 25 33,0-1-193,0 1-32,-1-26-64,1 25 96,0-52-96,-20 27 64,0-27 0,0 0 353,0 0-257,0-27-288,0 2 64,-20-2-128,20 0-97,20-26 1,-20 26-32,0 2 96,20-3-1,1 28 97,-3-25-64,2 25 64,0 25 64,-20-25 160,21 28 128,-21-3-127,20 2 31,-20 0-64,0-1-192,0 28-737,20-29-1185,-20 2-2210,19-27-7143</inkml:trace>
  <inkml:trace contextRef="#ctx0" brushRef="#br2" timeOffset="263242.0566">15603 8697 13965,'-41'0'993,"1"0"-1025,1 0 256,-1 26 160,20 2 353,-19-3-257,19 28-352,20 1-31,0-28-1,20 1 32,0 0 32,19-2-64,1-25-96,19 0 96,-19 0-32,-1-25 128,-19-2 161,21-26 95,-41 26 33,20-25-65,-20-1-96,-20-26-256,0-2 32,-1 2-256,-17-1-160,17 1-64,1 25 159,-20 28 289,21 26-160,19 26 192,-20 2 257,20 24 223,0 28-31,0-2 160,20 2-481,-1 0-32,21-1-64,-20-26-128,19 1-64,-19-1-416,21-26-642,-21-2-383,-2 2-1153,3-27-3620</inkml:trace>
  <inkml:trace contextRef="#ctx0" brushRef="#br2" timeOffset="264086.1046">15939 8723 15086,'0'0'-128,"0"28"128,-20-3 512,20 3 1,-19-3-193,19 2-224,0 0-64,0-1-32,19 1-64,1-27-160,0 27-97,0-27 33,1 0 160,-3-27 128,2 0 32,-20 27 64,20-53-32,-20 26-32,0 2-96,0-3-64,0 3 96,0-3-32,0 28-320,0 0-33,0 28 513,0-3 32,0 3-63,21 24-33,-1-25 0,0-1 32,-2-26-32,3 27 0,-1-27 32,-20 27 256,0-27 417,-20 0-97,20-27-255,-21 27-193,21-27-96,0 1-128,0-1 0,0 0 0,0-26-32,21 28 32,19-3 32,-20 2 0,-1 1 96,1 25 96,0 0 128,0 0-159,0 0-65,-20 25-64,0-25 64,19 26-32,-19 2-32,0-28 0,0 25-32,0 3 64,0-3-160,0 2 96,0-27-32,0 0 96,20 0 32,0 0-32,-20 0 64,20 0-32,1-27 161,-21 2-193,18-3 32,-18 28-128,20-25 32,-20-3 0,0 28-64,20 0-65,-20 28 33,21-3 96,-21 28 0,20 1-96,-20 26 192,18-28-64,3 28-32,-21-28 64,0 1-64,0 0 0,0-1 97,-21-24-65,-17-28 384,17 26 161,1-26 63,-18-26-127,17-2-225,21-24-32,-20-1 96,40-26-223,1-1-129,17 27-225,23-26-223,-2 26 224,0 1 192,1 24 32,-1 3-64,-19 25 32,-20-28-353,-20 56-1537,0-28-1793</inkml:trace>
  <inkml:trace contextRef="#ctx0" brushRef="#br2" timeOffset="264397.1226">16000 8751 14958,'-21'0'384,"1"25"1442,0-25-321,0 28-736,1-3-417,-1 2-288,0 0-961,0-1-1569,0 1-4324</inkml:trace>
  <inkml:trace contextRef="#ctx0" brushRef="#br2" timeOffset="267060.275">19334 14607 9288,'0'0'1538,"0"0"-225,0 0-320,0 0-545,0 0-95,-20 0 95,20 0 1,-20 0 63,20 0-32,-20-28-63,1 28 256,-21 0-193,20 0-256,-19-27-192,-21 27 0,21 0-64,-22 0 0,2 0 32,-1 0 64,21 0-32,-21 0 64,21 0 0,-1 0-64,20 0-96,1 0 32,19 0 32,-20 0 0,20 0-224,0-25 288,0-3-128,0 3 64,20-2 0,-20 0 32,0 1-32,19-1 32,-19 0-64,0-25 96,0 26-64,0-28 0,-19 1 96,19-27-192,0 28 128,0-28-32,-20 0-32,20 1 64,-20 1 32,20-2-64,0-1-96,-21 29 96,21-28-32,-20 27 64,20 0-32,0 26 0,0-25 128,0 25 65,-20 27 63,20-26-96,0 26 96,0-27-192,0 27-32,20-27 0,-20 27-32,20 0 225,1-26-322,19 26 97,-21 0 0,21-26-32,0 26 64,19 0-96,0 0 64,1 0 129,19 0-290,1 0 129,19-28 0,0 28 0,0 0-32,0 0 96,21-25-96,-21 25-32,20 0 32,1 0 0,-21 0 64,20 0-160,-40 0-32,21 0-65,-1 0 129,-20 0-32,20 0-64,0 0-32,1 0 160,-1 0 96,0 0 0,0 0 0,-18-27 0,18 27-32,-20 0 32,0 0-65,0 27-127,0-27-128,21 0 64,-1 0 64,2 25 95,-2-25 65,-20 0 32,20 28 0,-40-28 32,1 0-32,-1 0 0,0 0-64,2 0 64,-22 0 32,1 0 0,0 0 33,-21 0 127,21 0 32,-20 0-32,0 0-192,1 0 96,-3 0-96,-18 0 0,20 0 96,0-28 0,1 28-128,-21 0 96,20 0 0,-2 0-64,-18 0 97,21 0 95,-1 0-64,-20 0 0,20 0 0,-20 0 32,0 0-32,20 0-128,-1 0 64,-19 0-128,0 0 160,0 28-96,20-28 97,-20 0-1,0 0-64,0 0 128,0 26 32,0-26 96,0 0-224,20 0 161,-20 26-97,0-26 0,0 27-64,0 0-64,0-1 96,0 1-64,0 0 32,0 25 32,0 1-64,0 0-32,-20 1-64,0-2 128,20 1 0,0 27-96,0-26 32,0 24 0,0-24 128,0 24-224,20-23 96,-20 24 64,20-26-32,-20-1 0,20-25-64,-20 26 96,20-26-128,-20-1 128,0 0-32,0 0-32,0 1 0,0 0 32,0-27-64,0 26-256,0 1-705,0-27-1281,0 27-4548</inkml:trace>
  <inkml:trace contextRef="#ctx0" brushRef="#br2" timeOffset="269239.3996">18976 13016 12363,'0'25'897,"0"-25"897,0 0-353,0 0-672,0-25-353,0 25-160,0-27-191,0 1 31,0-1 32,-18 0 32,18 1 32,0-26 0,-21-2-384,1-24 448,0-2-192,0-2-128,1 4 64,-21-2-32,0-26-96,21 28 64,-21-2 64,0 26-32,21 2 128,-21-1 64,19 26 33,1 1 63,0 26-64,20 0 64,0-27-384,0 27 416,20 0-224,-20 0-64,41-27 129,-21 27-1,19 0 32,1 0-128,0 0 32,-1 0-64,21 27 64,-21-27-96,22 0 64,-23 0-32,23 27 0,-22-27 32,21 0-96,-41 0 32,21 0-32,-20 0-64,-20 0-64,0 0-161,0 0-31,0 0-481,0 0-737,-20 0-479,0-27-1891,0 27-5477</inkml:trace>
  <inkml:trace contextRef="#ctx0" brushRef="#br2" timeOffset="269505.4148">19136 11611 12523,'20'0'1346,"-20"0"-1122,19 0 481,1 26 127,20-26 289,-1 27 0,21-27-416,-1 27-321,2-1-127,-2 1-161,-19-2-96,-20 3 96,-1-2-128,-19 27 64,-19-26 96,-1-1 32,-20 1-32,1-2-64,19-25 129,-21 28-354,1-2-223,21 0-801,-1 1-1634,20 0-7046</inkml:trace>
  <inkml:trace contextRef="#ctx0" brushRef="#br2" timeOffset="271936.5536">19909 11373 2722,'0'26'2947,"-20"-26"-2851,20 28 1249,0 24 225,0 1-545,20 0-225,1-1-255,-21 28-353,20-28 0,0 28 97,-20-26-97,0 24 0,0-50 449,0 24 159,0-25-223,-20-27 63,20 0 225,0 0-320,0-27-353,0 1-128,0 0-96,20-27-64,-1 26-96,1-26-193,0 26 65,20 1 256,-21 26 128,1 0 192,20 0 65,-20 26-161,-1 1 0,-19 0 128,20 26 97,-20 0-1,0-1-192,0-25-128,0 26-32,0-26 0,0 25-192,0-25-673,20-1-1377,-20-26-3139</inkml:trace>
  <inkml:trace contextRef="#ctx0" brushRef="#br2" timeOffset="272398.5803">20466 12009 10057,'0'0'833,"-20"0"-769,20 0 288,-20 0 321,20 26-65,0 0-95,0 1-65,0 0 161,0-1 128,0 1-289,20 25-192,0-25-160,19-27 0,-19 26-31,20-26-1,-1 0 192,-19 0 224,20 0 1,-19-26-65,-21 26-224,18-27 289,-18 2-321,-18-2-64,18 0-96,-21 1 0,1-28-128,-20 28-192,21 0-1,-21-2 225,0 28 64,21 0 32,-21 28 128,20-28-128,20 26 96,0 0 32,0 1 65,20 0-225,20-27 160,-1 26-417,-19-26 514,20 0-578,-1 0-672,-19 0-1473,0 0-3267</inkml:trace>
  <inkml:trace contextRef="#ctx0" brushRef="#br2" timeOffset="272687.5966">20883 11611 12844,'0'-26'608,"-20"0"-287,0 26 960,20 0-288,-20 26-481,20 0-63,-21 27 31,21 0 225,0 27 63,0-1 1,0-26-320,21 27-289,-1-28-64,0 2-128,19-28-385,-19 1-415,20 0-418,-20-2-479,-1-25-1250,1 0-2114</inkml:trace>
  <inkml:trace contextRef="#ctx0" brushRef="#br2" timeOffset="272867.6061">21082 11849 12427,'20'54'160,"-2"-1"-31,-18-28 1504,20 29-480,21-28-736,-21 1-353,19-27-192,-19 27-737,20-27-1506,-21 0-2465</inkml:trace>
  <inkml:trace contextRef="#ctx0" brushRef="#br2" timeOffset="273040.6166">21339 11929 11851,'-39'27'256,"19"-2"-224,0 3 1698,-20-2-385,21 27-512,-21-26-705,19 26-192,21-26-705,-20-2-961,40-25-928,-20 0-3652</inkml:trace>
  <inkml:trace contextRef="#ctx0" brushRef="#br2" timeOffset="273300.6316">21300 11611 10345,'19'-26'1506,"-19"52"-930,20 0 1442,20 1-96,-1 26-641,1-1-384,1 2-256,-3-1-257,-18 27-224,21-27 96,-23-1-320,-18 2 128,0-1-64,-18-1-96,-2-25 32,-1-1-32,-19 1-320,22 0-385,-3-27-736,21 0-3332</inkml:trace>
  <inkml:trace contextRef="#ctx0" brushRef="#br2" timeOffset="273841.6621">21995 11956 11883,'0'-27'1185,"0"27"705,0 0 128,0-26-513,0 26-352,20 0-320,-2-27-193,3 27-159,19 0-161,-1-27-256,1 27-64,-20 0-768,0 27-738,-1-27-640,-19 0-1505,0 27-4421</inkml:trace>
  <inkml:trace contextRef="#ctx0" brushRef="#br2" timeOffset="273984.6706">21995 12035 10057,'-20'26'192,"40"-26"1346,0 0 1216,-2 0-896,23 0-737,-1 0-705,-1 0-351,1 0-354,-20 0-960,19-26-1345,-19 26-2659</inkml:trace>
  <inkml:trace contextRef="#ctx0" brushRef="#br2" timeOffset="274360.6925">22629 11744 12587,'0'0'737,"-19"0"-801,-1 0 192,0 25 257,0 3 159,0 24-128,1 2 97,19-1 288,0 0-353,19 26-256,1-52 0,20 26-127,-20-26 63,39-2 32,-19-25 160,-1 0-32,1 0-31,1-25 127,-2-2 0,-39-26-31,20 26 31,-40-26-128,-1-1 65,3 2-225,-23 26 96,1-1-96,1 0-96,-1 1 0,0 0 0,21 26-448,19 26-481,0-26-1121,0 26-2018,19 1-8424</inkml:trace>
  <inkml:trace contextRef="#ctx0" brushRef="#br2" timeOffset="274548.7033">23086 12009 13901,'0'0'672,"0"0"-608,0 0 737,0 0-32,20 26-449,-20-26-384,20 0-961,-20 0-1121,19 0-2434</inkml:trace>
  <inkml:trace contextRef="#ctx0" brushRef="#br2" timeOffset="274799.7176">23305 11797 4612,'20'0'929,"-2"0"1089,-18 0 480,21 0-928,-1 0-225,0 0-609,19 0-287,-19-28-161,0 28-256,0 0-128,0 0-256,0 0-1058,-20 0-383,-20-25-449,0 25-4325</inkml:trace>
  <inkml:trace contextRef="#ctx0" brushRef="#br2" timeOffset="275326.7476">23285 11849 3779,'0'27'2274,"0"-27"1089,0 27 33,0-1-1186,0 1-993,0-2-641,20 3-319,-20-2-161,0 27-64,0-26 32,0-1 0,0-26-32,0 27 64,20-27 32,-20 0 0,18 0 32,-18 0 1,21 0-193,-1 0 64,0 0-353,0 0 610,-1 27-321,21-27-1,-20 25-31,-20 2 32,20-1-64,-20 1 256,0-27 321,-20 27 288,0-27 63,0 26-159,-19-26-160,-1 0-321,-1 0-32,-17 0-288,37 0-737,-17 0-576,17 0-1730</inkml:trace>
  <inkml:trace contextRef="#ctx0" brushRef="#br2" timeOffset="280524.0446">2183 3901 5925,'0'25'2595,"0"-25"-2692,0 0 258,18 27 223,-18-27 897,0 0 225,21 27-257,-21-27-288,20 0 0,-20 28-97,20-28-159,-20 25-128,20-25-97,-20 27-96,19-27 1,-19 25-193,20 3 64,0-1-160,-20-1 129,20 1-65,0-2 0,-1 2-64,21 0 160,-20-1-192,1 1 0,-3 0-64,22-1 96,-19 0-32,-1 0 33,-2 28-65,23-28 0,-21 1 0,0-2 32,-1 2-32,1-27 0,0 28 0,-20-3-64,20 2 0,0 0 192,-20-2-256,19-25 128,-19 28 0,20-1 32,0-2-128,0 2 128,-20-27-96,20 27 192,1-1-288,-3 1 256,2 0-224,0-1 64,1 0 192,-1 2-288,19-3 160,-19 2-32,0 26 64,0-26 64,-1-27-160,1 26 0,0 0 0,0-26 0,0 26 128,-20-26-320,0 0 160,0 0 32,0-26-192,-20 26-129,0-26 33,0 0 160,0-1-128,-19-26-257,-1 1-160,-19-28-31,18 26 383,-18-26 193,-1 0 128,21 28 32,-1 0 128,-19 24-64,19-24-96,-1 25 128,23 1 65,-23-1-33,21-26 32,0 27-96,20 26-128,0-26-32,0-1-64,20 27-33,0 0 161,1 27 225,-1-1-65,19 0 64,1 27 0,-1 0 0,1-1-128,0 3 128,-1-3-256,21 28 225,-1-28-1,-18 28-224,18-26 96,1-2-64,-1 1 64,-19 0 0,-1 1 0,1-2-32,-1 2 0,1-2 96,19 0-128,-18-24 224,-1 24 128,-21-25-160,21 26-95,-20-26 95,0 26-64,19-27 64,-19 27-160,0-26 96,0 26-160,-1-26 192,1-1-160,0 0 0,0-26 32,-20 26-32,21-26-96,-21 27 128,0-27 64,0 0 96,-21-27-384,1 27 0,0-26 96,0 0-161,-19 0 33,19-28 64,-20 28-32,21-26 95,-21 24 129,20 2 0,-19-27 0,-1 53 0,-1-27 161,23 1 31,-2-1-128,-1 27 0,1 0-32,20-27 0,0 27-32,0 0-256,20 27 288,1 0 32,-1-1 64,18 1-96,3 26 64,-2 1-64,1-2-32,0 1 32,19 0-64,-19-1 0,-1 2-32,1-28-96,1 26 96,-3 2 352,3-1-192,-2 0 128,1-1-256,0 2 96,-21-26-32,1 24-64,20 1 64,-20-26-128,-1 26 128,1-28-64,0 2-256,0 0 352,1-1-96,-3-26-32,-18 27 32,0-27 128,0 0 32,0 0 161,0-27-450,-18 27 1,-3-26 96,1-1-64,0 0-64,-19 2-64,19-28 480,-20-1-288,1 28-32,19-26 32,-20 24 64,1-26 0,19 29 160,0-2-96,-1-1 32,1 3 96,20 25-128,0-27 32,0 27-160,0 0-128,0 27 160,20-27-32,1 25 192,19 3-64,-21 24-32,21 2 128,0 0-288,-1-2 192,1 2-96,-1-28 32,21 26 0,-39 2-192,17-28 96,3 28 256,-3-2 353,23 1-33,-22 2-384,1-3-64,0 28 192,-1-28-192,1 28 64,19-27-64,-18-1 33,-1 28 127,-1-27-96,1-1-96,-1 30 128,1-30-96,0 0 64,-1 2-64,1-2 32,-1-26-32,-19 28 32,0-28-32,1 0-32,-21-26 0,20 27-32,-20-27 64,0 0-64,0 0 0,0 0 32,0 0-288,-20-27 320,20 1-320,-21 0 96,1 0-97,0-28 1,-19 28 0,19-26 128,-20 24 160,21-24 0,-1 25 32,0 2 32,0-3 96,0 1 64,20 27-128,-19 0 32,19-27-32,0 27 0,0 0-224,0 0-96,0 27 256,19-27-32,1 27 96,0 26-64,0-26-32,19 25 64,1-24-64,1 24 0,-23 0 32,22 2-32,1-2-32,-2-25 64,1 26 193,-1-1 191,1 28-384,0-26 192,19-2-224,-19 1 32,-1 27 96,2-27-128,-1 1 64,-1-2-160,1-26 160,-20 28-160,19-1 192,-19-28-96,0 29 0,0-28-32,-1 1 160,1 1-160,0-3 32,0 1 0,-20 2-32,0-28 0,0 0 32,0 0-96,0 0-64,-20-28 32,0 2 0,0 1-32,1-3-65,-21-25-31,0-1 64,1 2 32,-1 26 64,19-28 32,-17 2 32,-3-2 0,3 2 64,-3 25 0,21 2 96,-20-30-128,21 30 32,-1 25 64,20-28 32,0 28 0,0-26-96,0 26-32,0 0-96,0 26 96,20-26 64,-1 28 96,1-3-96,20 30 225,1-30-129,-3 28 32,3 1-128,-3-2-32,23 28 96,-2-27-32,-19-1-128,19 28 0,1-27-32,-1 1-96,-18-1 0,18-1 416,-19 1-288,-1 1 160,21-2-96,-21 1 0,1 0 225,1-1-161,-3 2-160,3-1 128,-21-28-32,-2 3 0,3-2 0,-1-26-32,-20 28 32,0-28 96,0 0-32,0-28-96,0 28-160,0-26 0,-20 26-161,20-28-159,-21 3-97,21 25 97,-18-27 32,18 27-289,-20-26 320,-1-1-95,21 27 31,-20-27 289,0 27 160,2-26 32,-3 0 32,1 26 64,0-26-64,20 26 32,-20-27-31,20 0-33,-20 1 64,20 26-64,0-27 96,0 27 256,-19 0-32,19 0 1,0 0-225,19 0 160,1 27 224,0-1 1,0 28-257,21-28 385,-3 26-257,3 2-128,18-28 64,-19 26-320,19-24 161,-19 26-65,-1-29-64,1 2 64,0-1-64,-1 1-32,-19-27-32,0 27-225,1-2 129,-3-25 0,-18 0 96,20 0 32,-20 0-256,0 0-33,0 0 129,-20 0-160,20 0-65,0 0-896,-18-25-1121,-3 25-5766</inkml:trace>
  <inkml:trace contextRef="#ctx0" brushRef="#br2" timeOffset="281707.1121">6629 9492 2434,'-20'-27'4420,"20"27"-3299,0 0 1057,0-26 288,-20 26-384,20 0-384,0 0-417,0 0-416,0 0-320,20 26 255,0 1 33,0 0-224,-1-2-257,21 28-32,1 1-160,18-28 1,-19 26-65,19 2 0,-19-28 0,19 1-128,-39 25 32,20-24-32,-21-28 0,1 25 32,-20-25-160,0 28 32,0-28 31,0 0-31,-20-28-224,1 28 160,-21-25 192,0-3 32,1 1-224,-1 2-97,-19-28-159,19 26-32,-1-26 63,2 27 289,-1-27 32,20 26 64,1 27 128,19-26 32,0 26 192,0 0-288,0 26 449,39 1-1,-19 0-191,39 25-129,-18-26-160,17 1 64,3 26-32,-2-26 0,-19-2 32,0 2-256,-1 1-353,2-3-896,-21 3-1410,-20-28-9352</inkml:trace>
  <inkml:trace contextRef="#ctx0" brushRef="#br2" timeOffset="300927.2116">9825 4828 4516,'-19'-52'801,"-1"25"1248,20-1-1088,0 3-256,-20-2 32,20 0 1056,-21 2 321,21 25-864,0 0-450,-20 0-255,20 25-225,0 2-32,0 0-63,0 26-65,20-1-64,-20 2-32,21-1-32,-21 26 128,20-26-32,0 27 32,-1-27 65,-19 27-33,20-1-32,-20 0 32,20 1-96,-20 26 32,20-27 65,-20 28 31,0-29-32,20 2-32,-20 0 32,0-1-32,0 1-384,0-27 545,0 27-161,0-1-256,-20-26 160,20-1-224,0 2 256,0-1-128,0 0 64,20 1-64,-20-29 0,0 30 160,0-30-224,19 2 128,-19-1-32,0 0 64,0 2-96,0-2 32,20-26-32,-20 0-32,0 26 32,0-26 64,20 0-64,-20 0 64,20 26 0,0-26 64,-1 0-160,1 0 64,0 0 64,21 0-128,-3 0 32,3 0 64,-3 0-32,23 26-96,-2-26 192,1 0-128,19 0-32,-20-26-33,22 26 65,-2 0-96,20-26 32,-20 26 96,0 0 96,20-26-160,1 26 32,-20 0 32,20 0 0,-1 0 0,-20 0 0,20 0 32,-20 0-96,20-26 32,-20 26-32,21 0 0,-1 0 64,0 0 0,-18 0-96,18-28 160,0 28-64,-20 0-32,20 0 32,-20-26-32,1 26 32,19 0 0,-19 0 32,-1 0 32,21 0-96,-21 0 32,20 26-64,-20-26 160,20 0-192,0 0 96,-18 0-96,18 0 160,-20 0-96,0 0 96,21 0-64,-21 0 32,20 0 0,-20 0 0,20 28 0,-18-28-128,18 0 96,0 0 64,1 0-64,-21 0 0,20 0 32,20 0-32,-20 0 0,1 0-32,-1 0 64,0 0-64,0 0 32,1 0 32,19 0-32,-20 0 32,21 0-32,-21-28 32,20 28-96,-20 0 160,19-26-96,2 26-32,-21 0 32,20-26 0,21 26-64,-21-27 64,-1 27 32,1 0 0,1-25-96,-1 25 128,0 0-96,-1-28 32,2 28 32,-1-27-64,20 27 128,-19 0-192,-2-25 64,21 25 32,-19-28 0,-1 28-32,0-26 32,19 26 64,-18 0-32,-1-26-32,0 26 0,1 0 0,-2 0 0,1 0 0,0-27-32,1 27 32,-1 0 32,-1 0-128,1-27 160,-19 27-32,19 0-32,0 0 0,1 0 0,-21 0 32,20 0-64,-19 0-64,-1 0 128,-20 0 32,20 0-64,0 0 32,-20-26 32,21 26-128,-21 0 32,1-27 64,-1 27 0,-20 0 32,2 0-96,-23-27 32,3 27 0,-21 0 32,0 0 32,-20-25 96,0 25-320,19-27 513,-19 1-417,0-1-33,0 0 1,-19-25 128,-1 26 0,20-28-32,-20 1 32,0-2-64,-1-23 96,21 24-64,-18-24-64,18-28-64,-20 0-32,20 26 0,0-52-32,20 26-96,-20 0 95,0 26 193,0-26 0,0 28 96,0 24 33,0 1-129,-20 0 0,20-1 0,0 2 64,0 24-160,0-24 192,-20 25-224,20 2 128,-21-3 64,21 1-96,-20 2 64,2-2-32,-3 27 32,-19-26 96,0 26-128,-19-27 0,0 27-32,-22 0 64,2 0-64,-20 0 32,0 0-64,-20 0-32,1 0-97,-22 0 65,1 0 128,-20 0-32,20 0 32,-19 0-128,-22 0 128,2 0 32,-1-27 0,-19 27 64,20 0-32,-21 0 96,1 0-63,-1 0-33,-19 0-32,-1 0-32,1 0 0,-1 0-193,-20 0 97,2 0 96,-2 0 96,-18 27-96,-2-27 193,22 0 159,-22 27 128,2-27-191,18 26-161,0-26 0,2 0-160,18 27 0,-20-27-32,2 0-32,19 0 64,-21 0 32,20 0 0,-18 0 64,19 0-32,19 0 64,-20 0-96,1 0 0,19 0 32,-19 0 0,19 0-32,-19 25 32,19-25-64,1 27 64,20-27 288,-1 28-224,-1-28-128,22 25 96,19-25-160,19 0-224,3 27-385,17-27-127,0 27 95,0-27-32,21 25-512,0-25-705,0 28-2242</inkml:trace>
  <inkml:trace contextRef="#ctx0" brushRef="#br2" timeOffset="319670.2841">9071 7743 11050,'-40'26'1762,"40"-26"-289,0 0-512,0 0 0,0 0 320,0 0-288,0 0-384,20-26-257,0 0-64,0 26-64,19-54-224,1 28 129,19 0-129,2-26 32,-2-28-32,-1 28 0,3-30 0,-2 30-32,-19-1-129,19 0-95,-19-1-64,-19 29 64,-1-2 31,-20 27-319,0 0-161,0 0-864,0 0-1122,-20 0-928,-1 0-1955</inkml:trace>
  <inkml:trace contextRef="#ctx0" brushRef="#br2" timeOffset="319959.3006">9488 7081 5765,'20'-26'2114,"-20"26"-1089,19-28 705,1 28-577,0-26-128,0 26-64,19-26-353,22 0-256,-23 26 129,3-26-161,-1 26-160,-21 0 33,1 26-33,0-26-64,0 26-32,-20 0 64,0 0 96,0 28 193,-20-27 95,20 25-160,-20 1-159,20 1-97,-20-28-32,20 26-160,0 2-897,0-26-2178,0 24-10761</inkml:trace>
  <inkml:trace contextRef="#ctx0" brushRef="#br2" timeOffset="337160.2845">14510 6631 12619,'-19'0'481,"19"0"-289,0 0 128,19 0 513,1 0 448,20 0-480,-20-27-513,39 27-31,0 0-65,-19-27 96,19 27-96,2 0-128,-22 0-32,21 0-128,-21 0-32,1 0-416,-20 0-802,-20 0-1664,0 0-5222</inkml:trace>
  <inkml:trace contextRef="#ctx0" brushRef="#br2" timeOffset="337766.3191">16654 6392 8712,'-39'27'1057,"39"-27"-353,0 0 514,0 0 255,0 0 417,0 0-673,0 0-320,39 0 192,-19 0-256,39 0-225,1 0-191,-1 0-97,2-27-32,-2 27-288,1 0 0,-21 0-160,-19 0-513,0 0-384,0 0-672,-20 0-1699,0 0-3074</inkml:trace>
  <inkml:trace contextRef="#ctx0" brushRef="#br2" timeOffset="338407.3556">19632 6287 11851,'0'0'512,"0"0"1410,0 0 64,20 0-545,0 0 97,-1 0-513,21 0-449,0 26-127,19-26 63,20 0-288,-18 0-96,18 0 65,-20 0-289,1 0-385,-21 26-832,1-26-769,-40 0-2915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7260 544,'0'0'2274,"0"0"-448,0 0 96,0-27-513,0 27-320,0 0-128,-20 0-192,20 0 160,0 0 64,0 0-97,0 0-95,0 0-96,0 0 32,0 0-33,0 0-63,0 0-193,0 0 33,0 0-97,0 0 0,0 0-95,0 0-33,0 0-96,0 0 64,0 0-64,0 0-63,0 0-1,0 0 0,0 0-32,20 0 0,-1 0 0,21 0-32,1 0 0,-3 0-64,3 0 0,-2 0 32,21 27-32,-21-27 32,1 0-64,0 0-32,-1 0-32,-19 0-129,0 0 65,-20 0-64,21 0 0,-21 0-257,0 0-416,0 0-768,-21 0-2051,21 0-8391</inkml:trace>
  <inkml:trace contextRef="#ctx0" brushRef="#br0" timeOffset="1191.0679">20227 7208 8872,'0'25'2690,"0"-25"-2049,0 0 640,0-25 385,20 25-129,1 0-416,17 0-448,-17 0-289,39-27-31,-21 27 95,40 0-288,-19 27-32,19-27-96,-20 0-32,2 0 0,-2 0-256,-19 0-224,-1 0-1,1 0-255,-40 0-289,20 0-1121,-20 0-2851</inkml:trace>
  <inkml:trace contextRef="#ctx0" brushRef="#br0" timeOffset="31398.7959">14649 2834 4548,'20'0'1729,"-20"0"-575,0-26 895,0 26-31,0 0-128,0 0-609,0 0-736,0 0-129,0 26 161,0-26 160,0 27-97,-20 0-63,20-1-33,-20 26-159,0-24-97,1 24-32,-1 0-128,0-24 32,0-1-96,20 0-32,-20-2-32,1 0-96,19 3-224,0-28-417,0 0-384,0 0-801,0 27-1409,0-27-2883</inkml:trace>
  <inkml:trace contextRef="#ctx0" brushRef="#br0" timeOffset="31644.8095">14848 3020 11306,'0'0'641,"0"26"448,-21 1 929,21-2-449,-20 3-352,2 26-384,-2-4-545,-1 5-159,1-2-161,0-26-65,1-2-415,19 2-417,-20 0-1249,20-27-4196</inkml:trace>
  <inkml:trace contextRef="#ctx0" brushRef="#br0" timeOffset="32315.8484">14590 2358 1633,'-20'0'3395,"20"0"-2242,0 0-160,0 0 353,20 0 768,-20 0-225,0 0-511,19 0-417,1-26-385,-20 26-159,20 0-225,0 0-128,0-27-32,-1 27 0,1 0-96,0 0-289,1 0-447,-1 0-866,-20 0-1505,18 0-2883</inkml:trace>
  <inkml:trace contextRef="#ctx0" brushRef="#br0" timeOffset="32712.8711">15125 1933 6598,'0'0'736,"0"0"418,0 28 1792,0-28-447,0 25-577,0 30-801,0 24-545,20 1-416,-20-2-32,0 2-96,20-28-32,-20 28-384,21-26-1410,-21-29-3619</inkml:trace>
  <inkml:trace contextRef="#ctx0" brushRef="#br0" timeOffset="34486.9725">16714 3285 12075,'19'0'673,"1"0"-321,-20-27 513,20 27-289,0-28 97,19 28-385,-19-25-224,21 0-32,-21 25-96,0-27-256,-2 27-449,-18-27-1249,0 27-3043</inkml:trace>
  <inkml:trace contextRef="#ctx0" brushRef="#br0" timeOffset="34665.9828">16733 3444 9545,'0'26'704,"20"-26"353,-20 0 641,20 0-193,20 0-127,-21-26-514,21 26-639,-19-27-225,19 0-673,-22 2-1313,3-2-3491</inkml:trace>
  <inkml:trace contextRef="#ctx0" brushRef="#br0" timeOffset="35042.0043">17409 2756 11050,'0'-27'1121,"0"0"-897,-20 27 321,-1 0-193,1 0 97,2 54-225,-2-29-160,-1 28-32,21 1-32,0-2 128,21 2 96,17-2-64,-18 0 65,41-24-1,-22-1 128,21-27 257,-21 0 95,21-27 65,-21-1-192,1-24-33,-1 0-63,-39-2-129,0 2 32,-18-28 33,-23 28 63,-18-2-256,19 28-224,-19 0-64,19 26-384,-19 0-1186,19 26-1441,19 0-8456</inkml:trace>
  <inkml:trace contextRef="#ctx0" brushRef="#br0" timeOffset="35699.0413">19810 3153 14445,'-20'0'1089,"20"0"353,20 0-578,-20 0-415,20-27 576,21 27-513,-23-28-320,23 3-224,-1-2-160,-21 1-833,21 26-1505,-20-26-4773</inkml:trace>
  <inkml:trace contextRef="#ctx0" brushRef="#br0" timeOffset="35864.0512">19830 3312 7527,'21'26'640,"-1"-26"1346,18 0 416,-17 0-512,38-26-352,-19-1-802,0 0-576,-21-1-416,21 3-641,-20 25-2530</inkml:trace>
  <inkml:trace contextRef="#ctx0" brushRef="#br0" timeOffset="36362.0793">20604 2781 11562,'0'-25'1730,"0"-2"-1314,-19 27 321,19 0-256,-20 0-353,0 0-128,0 27-96,0-2 64,20 28 64,0 27 64,0-28 0,0 28 0,40-28 96,-20 3 96,19-3 193,1-52-97,19 25 97,2-25 191,-23-25 161,23 0-96,-22-2-161,1 0 1,0-26 96,-40 0-33,0-1-384,-20 2-63,-20-28-258,-19 27-63,-2-26 96,23 53-96,-23 0-929,2 26-833,19 0-1793,1 0-11562</inkml:trace>
  <inkml:trace contextRef="#ctx0" brushRef="#br0" timeOffset="38800.2188">16376 7153 256,'0'0'1569,"0"0"257,0 0 672,0 0-63,0 0-482,0 0-191,0 0-128,0 0-577,0 0-673,0 28-96,0-1 353,20-2 0,-20 2-129,0-2 1,21 3-129,-3 24-128,2-25 0,0 26-224,21 0 97,-23-27-97,3 27-129,-1-26 97,0-1-64,-20 1-224,20-27-224,-20 27-289,0-27-576,0 0-898,0 0-2497</inkml:trace>
  <inkml:trace contextRef="#ctx0" brushRef="#br0" timeOffset="39414.2543">16575 7260 10153,'0'0'1698,"0"0"256,0 0 224,0 0-993,0 25-128,20 3-32,-20-1-353,20-2-127,-20 28-193,19-26-128,1 0-31,0 25-161,0-26-32,-20 1-417,20 0-512,-20-1-384,19-26-1474,-19 0-4355</inkml:trace>
  <inkml:trace contextRef="#ctx0" brushRef="#br0" timeOffset="39723.2715">17012 7869 15246,'0'27'160,"0"-27"289,0 25 1184,-20 3-448,20 24-320,-20-25-385,20 26-223,-21 0-97,21-1-32,0-25-128,0 26-32,0-25-449,0-2-864,0-26-1441,0 25-6279</inkml:trace>
  <inkml:trace contextRef="#ctx0" brushRef="#br0" timeOffset="40438.3129">19513 7181 11915,'-21'27'1633,"21"-27"-1344,0 25 1216,0 2 193,21-27-417,-1 53-64,0-26-544,0-2-289,-1 2-128,1 26-64,0-26-256,20 25 96,-21-26-480,1 1-257,0 0-224,-20-27-544,0 26-1410,0-26-2882</inkml:trace>
  <inkml:trace contextRef="#ctx0" brushRef="#br0" timeOffset="40661.325">19691 7233 14541,'0'52'897,"20"-24"641,0-1 95,-20-2-352,20 2-320,0-1-672,-1 1-161,-19 0-96,20 25-64,0-26-481,-20 1-512,0-27-256,21 27-192,-21-1-1026,20-26-3074</inkml:trace>
  <inkml:trace contextRef="#ctx0" brushRef="#br0" timeOffset="41037.3472">20187 7709 13676,'0'28'2627,"0"-28"-2403,0 0 993,0 25 289,0-25-417,0 27-481,0 26-223,0-26-65,0 25 64,0 3 1,0-3-193,-19 1-64,19 0-32,0-27-64,0 27 32,0-26-192,0-1-256,19 2-481,-19-2-705,0-26-864,0 0-4068</inkml:trace>
  <inkml:trace contextRef="#ctx0" brushRef="#br0" timeOffset="60843.48">22570 3524 7623,'0'-27'1313,"0"0"1025,-20 1-96,20 26-544,0-27-545,0 27-480,-20-27-417,20 27-192,-19 0-64,-1 27 0,0-27-128,-1 27 64,1 26-32,2-26 32,-2 25-161,-1 28 33,21-28 96,-20 29 96,40-29 0,-20 1 0,21 1 0,17-1-64,-18-1 32,21-25 96,-21-1 64,19-26 96,1 0 129,-1 0-33,1-26-192,-20-1 0,21 0 161,-23-25 31,2 26-96,-20-28-128,0 1-96,-20-26 0,2 25-64,-23-24-96,21 24 0,-20 2 64,-19 25-128,19 0 95,1 27 97,-2 0 32,21 0-64,-18 54-32,38-29 64,-21 28-32,42-25 32,-21 24 32,38-26 64,-18 2 0,21-2 96,-21-26-32,19 27 65,-19-27-193,20 27-64,-21-27-385,-19 0-672,20 0-2082,0 0-4484</inkml:trace>
  <inkml:trace contextRef="#ctx0" brushRef="#br0" timeOffset="61160.4982">22987 3682 13196,'0'0'1249,"0"0"-1025,20 0 737,0 0 64,-1 0-352,1-26-417,0 26-288,0 0-544,0 0-962,-20 0-3363</inkml:trace>
  <inkml:trace contextRef="#ctx0" brushRef="#br0" timeOffset="61318.5072">23007 3816 10505,'20'0'449,"-20"25"800,19-25 737,1 0-769,20-25-640,-20 25-449,-1 0-801,1 0-1569,0 0-3620</inkml:trace>
  <inkml:trace contextRef="#ctx0" brushRef="#br0" timeOffset="62235.5596">23404 1882 8167,'0'26'417,"-20"-26"800,20 0 1089,20 0-544,-20 0-898,20 0-351,-1 0 128,1 0-321,0 0-224,0-26-32,20 26-64,-21 0-160,1-28-577,0 28-896,1 0-1186,-21 0-2146</inkml:trace>
  <inkml:trace contextRef="#ctx0" brushRef="#br0" timeOffset="62999.6028">23404 1908 1697,'0'0'2050,"0"25"-1249,0-25 704,0 0 417,-20 0-384,20 0-417,0 28-289,0-28-191,0 25 0,0-25-65,20 28-63,-20-1-161,0 25-96,20-25-160,-20 26 32,19-1-96,1 28 0,-20-1-64,20 27-32,-20-27 96,0 54 0,0-27 32,20 0 1,-20 26 63,0-25 288,0-2 129,0 2-97,20-2-128,-20-26-95,0 28-33,20-27-128,-20 25-32,0-25 32,19 0-32,-19-1 32,20 1-64,-20 0 32,20-28 32,-20 28 32,0-28 160,0 1 33,21 27-129,-21-28-96,0 1 0,0 1 0,0 26-32,0-28 32,-21 28 32,21-28 32,0 28 32,0-27 97,0 0 127,0 26-224,0-26 0,-20 1 33,20-1-1,0-1-128,0 1 64,0-26-32,-20 26 64,20-27 32,0 2-64,0 24-128,0-26 0,0 28 129,0-28-194,-19 0 98,19 2 63,0-3-64,19 3 0,-19-28 256,0 27 160,0-27-159,0 0 159,0 0-256,0 25 0,0-25 1,0 27-1,20-27 32,0 0-160,1 26-64,17-26 0,-18 0-160,21 0 32,-2 0-289,-19 0-383,20 0-514,-20 0-575,-1-26-1635,1 26-9224</inkml:trace>
  <inkml:trace contextRef="#ctx0" brushRef="#br0" timeOffset="64233.6735">23841 2384 2562,'-20'0'8904,"20"0"-7430,-20 0 832,20 0-192,0 0-609,0 0-384,20 0-448,-20 0-289,0 0-127,0 0 95,0 0-128,0 26-64,20-26-128,-1 0-64,21 0-704,-20 0-578,0-26-95,-20 26-289,19 0-544,1 0-1121,0 0-3491</inkml:trace>
  <inkml:trace contextRef="#ctx0" brushRef="#br0" timeOffset="64492.6888">24178 2093 10634,'20'-27'1825,"0"2"-960,0 25 769,-20 0-545,0 0-449,0 0 481,0 0-64,0 25-32,0 2-384,0 26-321,0 1-224,0 24-160,0-24-352,0 24-833,19-24-1025,-19 0-2755</inkml:trace>
  <inkml:trace contextRef="#ctx0" brushRef="#br0" timeOffset="65249.7315">23999 3153 4516,'0'0'4836,"0"-27"-3554,20 27 1472,-20 0-608,0-28-993,-20 28-480,20-25-225,0 25-384,-20 0-256,0 0 96,20 0 0,-19 25 0,-1 3 64,20-1 32,-20 0 32,20 23 32,0-22 0,20 26-32,-20-1 32,20-1 32,19-25 128,1-1 193,-19 1 63,17-27 1,3 0 31,-3 0 65,-17-27-33,-1 27-191,0-53-65,-20 26-192,-20 2-96,0-28-192,-1 26 0,3 0-321,-23-1-256,21 3-416,-18 25-1729,17 0-7112</inkml:trace>
  <inkml:trace contextRef="#ctx0" brushRef="#br0" timeOffset="65827.7651">24078 3921 6566,'0'27'-192,"0"-27"63,0 0 994,0 0-128,0 26 192,0-26 160,0 0 192,0 27-128,-20-27-96,20 25-288,-18 2-321,18 0-191,-21-1-129,21 1 0,0 25 0,21-25 96,-21 26 64,18-26-31,2-1 63,21 0-32,-21-26 33,19 0-33,-19 0 64,0 0 32,19 0 161,-39-26 256,20 0-33,-20-26-287,0 24-161,-20-24 1,1 25-1,-1-26-224,0 26-128,-21 0-160,3 2-833,-3-2-929,3 27-2562</inkml:trace>
  <inkml:trace contextRef="#ctx0" brushRef="#br0" timeOffset="66447.8006">24139 4954 14093,'-20'-26'929,"20"26"-417,0-27 898,0 27-65,0 0-512,0 0-449,0 0 32,0 0 129,0 27-1,20-27-319,-20 26-129,0 0-96,0 2-32,0 24-128,0-26-609,0 1-512,0 26-577,18-27-2178,-18 27-7175</inkml:trace>
  <inkml:trace contextRef="#ctx0" brushRef="#br0" timeOffset="66729.8162">24198 5537 11562,'0'0'4933,"0"0"-4741,0 0 1250,-20 0 512,20 27-897,0-1-737,0 0-128,0 2-96,20 24-288,-20-26-513,20 28-1217,-20-28-1377,20 0-6246</inkml:trace>
  <inkml:trace contextRef="#ctx0" brushRef="#br0" timeOffset="68069.8934">24436 1882 13965,'-20'-28'320,"20"28"-672,0 0 608,0 0 353,20 0 63,-20 0-31,21 28-257,17-28-224,-17 0-32,-1 0 65,18 0-97,-17 0-96,19 0 32,-20 0-32,-1 0 32,1 0 32,-20 0 0,0 0 32,0 26 32,0-26-32,20 25 0,-20 3 64,0-3 1,0 3-97,20-1 0,-20 25-32,0 1 32,0 1-32,0-2-32,0 28 32,0-28-64,0 28 0,0-26 0,0 25 32,-20 0-64,20 1 64,0-2 0,0 2 0,0 0 64,0 24-128,0-22-64,0-4-33,0 2 129,-20-1 577,20 1-129,0 25-31,-20-25-289,20 0 64,-19 26 128,19-26-96,0 25 1,-20-25-97,0 27 96,20-29-96,-20 28-96,20-26 64,-21 0-64,21 25 32,0-25 0,0-1 32,0 1-64,0-28 0,0 28 0,0 0 0,0-28 32,0 1 0,0 0-64,21 1 0,-21-1 64,0-1-64,0-25 32,0 26 0,20-26 96,-20-1-96,0 28 0,0-29 0,0 2 32,0-27-64,0 26 64,20 0 0,-20 2 0,0-28-64,0 26 96,0 0-32,20-26 0,-20 28-32,0-28 0,0 25 32,0-25-128,0 28 32,0-28 32,0 27 0,0-27-64,0 25 96,19-25 0,-19 27 0,0-1 0,0-26 0,0 27 0,0-27 0,0 0 64,0 27 0,0-27 160,0 0 257,0 0-97,0 0-128,-19 0-31,-1 0 31,-20 0-192,-19-27-32,-2 27-320,2 0-865,-1 0-929,1 27-3780</inkml:trace>
  <inkml:trace contextRef="#ctx0" brushRef="#br0" timeOffset="80675.6144">15939 11208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10942 9673,'-20'0'1217,"20"0"96,0 0-993,0 0 225,0 0 352,0 0-161,0 0-287,0 0-257,20 26 0,-20 2 32,0-3 161,0 3-1,0-3-96,0 2 129,0 0-65,0-1-96,0 1-63,0 0-1,0-2-160,0 2 0,20-27 64,-20 0 96,20 26-96,-1-26 32,21 0-32,0 0-64,-1 0-32,1 0 32,19 0-32,2 0 0,18 0 0,0 0 0,20 27-32,-20-27 64,20 0-96,1 0 0,19 0-64,-20 0 96,21 0-128,-1 0-96,0 0-65,1 0-63,-21 0 96,19 0 96,-19 0-97,20 0 97,1 0 128,-1 0 64,-20 0-32,21 0 64,-21 0-64,20 0 64,-20 0 0,21 0 0,-21-27 32,19 27 0,1-26 32,-20 26 65,21 0-161,-1 0 32,1 0 0,-1 0 0,-1 0 64,1 0 64,21 0 0,-21 0-128,19 26-32,2-26 0,-21 27 0,0-27 64,-19 0-96,17 0 32,-36 0 0,18 0-32,0 0 64,-19 0-32,19-27 0,-40 27 0,21 0 0,-21 0 32,0 0-32,2 0 32,-23 0-32,-18 0 96,1 0 32,-1 0-32,0 0 97,-1 27-161,1-27 96,-20 0-160,20 0 32,0 0 0,0 0 64,-20 0-64,19 0 0,-19 0 160,0 0 32,-19 0 225,19 0-257,0 0 0,0 0 192,0-27-128,0 27 33,0 0-129,-20 0 0,20-26-64,0-1-128,-20 27 128,20-25-64,0-2-32,-20 27 64,20-27 96,0 1-32,0-1 0,0 0-64,0 2 0,0-3-128,0 3-64,0 25 128,-20-28-160,20 28-385,0-26 129,0 26-353,0 0-672,0 0-2243,0 0-5348</inkml:trace>
  <inkml:trace contextRef="#ctx0" brushRef="#br1" timeOffset="91696.2442">22331 11021 128,'-19'28'14221,"19"-28"-14093,0-28 417,0 28 1248,0 0-736,0 0-672,19-25-257,-19 25 0,20-28-96,0 2-128,1 26 0,-21-26 32,20-1-289,-2 27 257,2 0 64,1 0-32,-1 0-64,-20 0 160,20 0-32,-1 27 64,-19-1-64,20 0 0,0-26 0,0 28 0,0-3-640,-1-25-1282,1 0-3491</inkml:trace>
  <inkml:trace contextRef="#ctx0" brushRef="#br0" timeOffset="97712.5887">16058 12001 11242,'0'0'3267,"21"0"-2530,-21 0 288,20 0 64,0 0 0,-2 27-64,3 1-416,19-28-129,-20 52-192,19-26 33,1 0-97,-1 2 0,-19-2-256,20 1 32,-19-27-64,17 27-224,-38-2-225,20-25-384,-20 0-256,0 0-448,0 0-321,0 0-2306,0-25-5125</inkml:trace>
  <inkml:trace contextRef="#ctx0" brushRef="#br0" timeOffset="97907.6">16417 11949 9961,'-21'0'1345,"21"0"-352,-20 0 416,0 27 65,0-2-129,-19 30-544,19-30-321,-20 28-95,21 1-97,-1-1-128,0-26-96,0 26-448,20-28-321,0-25-384,0 27-961,0-27-2690</inkml:trace>
  <inkml:trace contextRef="#ctx0" brushRef="#br0" timeOffset="98152.614">16773 12188 15502,'-20'26'545,"20"1"352,0 0 544,0-2-576,0 3-449,0-3-256,20 2-128,-20 26-256,20-26 128,0-27-641,-20 27-512,19-27-929,1 0-2178</inkml:trace>
  <inkml:trace contextRef="#ctx0" brushRef="#br0" timeOffset="98477.6324">16872 11737 11466,'21'-27'1025,"-1"1"-1121,-20 26 673,20-27 480,-2 27 160,3 0-544,-1 27-385,-20-1-160,20 1-64,-20 0 32,0-1-32,-20 1 0,20-2 64,-20 2 97,-1-27 63,3 0-96,18 27-128,0-27 128,0 0-160,0 0 64,18 26 0,23-26-192,-21 0-544,19 27-513,1-27-641,-20 0-3043</inkml:trace>
  <inkml:trace contextRef="#ctx0" brushRef="#br0" timeOffset="98722.6459">17348 12056 11883,'0'25'1313,"20"-25"-672,21 0 1441,-2 0-545,1 0-512,19 0-577,-19 0-351,0 0-162,-1 0-159,-19 0-609,0-25-1281,-20 25-2946</inkml:trace>
  <inkml:trace contextRef="#ctx0" brushRef="#br0" timeOffset="98916.6577">17547 11869 12139,'-19'80'1441,"19"-53"-576,0 25 1249,0 1-32,0 0-769,0 1-800,0-1-417,0-1-96,19-24-320,-19 24-737,20-52-1346,0 27-5220</inkml:trace>
  <inkml:trace contextRef="#ctx0" brushRef="#br0" timeOffset="99451.6883">18182 11896 13612,'0'0'2339,"0"-27"-1507,0 27 225,0 27 64,0-1 353,21 1-513,-1 0-481,18 25-127,-17-24 31,19 24-288,-1-26-32,-19 28 0,20-28-544,-20 1-289,-1 0-608,1-27 224,0 0-929,-20 0-1218,0 0-1632,0 0-3268</inkml:trace>
  <inkml:trace contextRef="#ctx0" brushRef="#br0" timeOffset="99638.699">18460 11842 7142,'-19'27'6438,"19"0"-5765,-20-1 384,20 28 416,-20-2-95,-20 1-674,21 0-479,-1 1-65,0-1-256,0-26-321,20 26-512,-21-1-704,21-25-1442,21-27-3523</inkml:trace>
  <inkml:trace contextRef="#ctx0" brushRef="#br0" timeOffset="99919.7151">18599 12160 13773,'21'0'416,"-1"0"417,0 28 672,-1-28-640,1 0-321,-20 26-287,20 1-225,-20-27 0,0 27-64,-20-2 32,20 3 32,-20-28 96,1 25 160,19-25-128,0 27 97,0-27-289,0 27 32,19-27 96,1 0-128,0 0-353,0 0-640,19 0-993,-19 0-1825,0-27-5894</inkml:trace>
  <inkml:trace contextRef="#ctx0" brushRef="#br0" timeOffset="100237.7326">18798 11578 13388,'40'-26'929,"-20"26"-961,-1 0 384,1-27 930,0 27-257,0 0-705,1 27-320,-21-1-32,0 0 32,0 2-160,-21 24-161,21-26 161,0 28 160,-20-54 32,20 26 128,0-26 225,0 27 63,0-27 193,20 0 31,-20 0-127,21 0-321,17 0-160,-18 25-384,1-25-321,17 0-448,-17 27-1473,-1-27-6311</inkml:trace>
  <inkml:trace contextRef="#ctx0" brushRef="#br0" timeOffset="101225.7897">19612 11764 10954,'-20'0'1665,"1"0"-479,19 0 1216,-20 0-705,20 0-640,0 0-480,0 0-225,0 0 321,0 26-96,0-26-129,20 27 96,-1-2-63,1 2-289,0 0 0,0-1-160,19 1-64,-19 0 64,20-2-32,-1 2 32,1 1-128,1-3 96,-3-25-64,3 27 64,-21-27-32,-1 0 64,-19 0 0,20 0 0,-20 0 32,-20 0 0,20 0-192,-19 0 128,-21 0 32,19 26-160,-17-26 192,-3 26-192,21-26-32,-19 28 96,-1-28 0,20 26-96,-19-26 96,19 27-737,0-27-288,0 0-641,0 27-288,20-27-2498</inkml:trace>
  <inkml:trace contextRef="#ctx0" brushRef="#br0" timeOffset="101470.8037">20088 12268 10986,'40'0'1569,"-40"0"-1216,0 25 1408,-20 3-255,-19-28-769,-1 25-161,0 2-31,1 0-33,-22-1 193,23 1-225,-3-27-416,2 27-32,19-27-224,0 0-609,20 0-544,0 0-1281,0 0-2756</inkml:trace>
  <inkml:trace contextRef="#ctx0" brushRef="#br0" timeOffset="101852.8256">20545 11790 11178,'20'-53'545,"-20"53"1120,0 0 994,0 0-1506,0 27-320,0-1-1,0 26 33,0-25 0,0 26-160,20 1-97,-20 26-31,0-28-193,0 28 65,0 0-257,19-2 0,-19-24-128,20 26-224,0-28-417,0-26-928,-20 1-545,21 0-1794</inkml:trace>
  <inkml:trace contextRef="#ctx0" brushRef="#br2" timeOffset="108942.2311">9150 11525 10345,'0'0'1666,"0"0"-97,0 0-159,0 0 191,0 0-352,0 0-608,0 0-385,0 0 65,20 27 191,0-1-64,19 28-159,1-2-65,-1 1-96,22 0-32,-2-1-32,1 2-64,-1-28-32,1 1-320,-21 0-161,-19-2-223,21-25-321,-23 27-545,-18-27-1024,0 0-1859</inkml:trace>
  <inkml:trace contextRef="#ctx0" brushRef="#br2" timeOffset="109173.2438">9626 11472 14189,'0'0'993,"-19"26"-737,-1-26 128,-20 54 449,1-2 96,-1 1-512,20 27-289,-21-27-128,41 26-257,-18-26-191,18-26-289,0 25-320,0-52-1601,18 27-4517</inkml:trace>
  <inkml:trace contextRef="#ctx0" brushRef="#br2" timeOffset="109403.2574">9885 11817 14669,'20'25'385,"-20"-25"-1,0 54 833,0-28-32,0 28-448,19-29-641,-19 2-96,0 1-256,20-3-192,-20 2-417,20-27-641,0 0-1280,0-27-4806</inkml:trace>
  <inkml:trace contextRef="#ctx0" brushRef="#br2" timeOffset="109743.277">9984 11049 6854,'39'-28'7239,"-19"3"-7207,0-3 32,0 28 32,-20 0 609,21 0 224,-21 28-481,18-28-352,-18 53-64,0-28 64,0 2-96,-18 0 0,18 26 0,-21-53 0,21 27 32,0-2 0,0-25-32,0 27 32,0-27 32,21 0 64,-3 0-95,2 0-33,0 0-129,1 0-832,-1 0-1249,-2 26-1761,3-26-4838</inkml:trace>
  <inkml:trace contextRef="#ctx0" brushRef="#br2" timeOffset="110082.2957">10421 11604 11434,'19'28'1474,"-19"-28"-1602,20 0 288,0 0 705,0 0 192,19 0-769,2 0-192,-1 0-160,-1 0-96,-19 0-225,0 0-800,0-28-2082</inkml:trace>
  <inkml:trace contextRef="#ctx0" brushRef="#br2" timeOffset="110298.3087">10559 11420 12555,'0'52'833,"21"1"32,-21-26 224,0 25 224,0 1-256,0 0-608,0 1-353,0-1-32,20-1-96,-20-25-224,20-1-705,-2 1-1121,3-27-2210,-1 0-5093</inkml:trace>
  <inkml:trace contextRef="#ctx0" brushRef="#br2" timeOffset="110558.3236">10936 11420 13965,'20'52'416,"0"-26"-288,1 1 225,-1 0 864,-2-1 32,2 0-833,21 2-224,-21-3-127,19 2-33,-19-1 0,20 1-161,-1 0-415,1-1-353,-20-26-160,1 0-673,-3 0-1793,-18 0-3299</inkml:trace>
  <inkml:trace contextRef="#ctx0" brushRef="#br2" timeOffset="110755.3347">11254 11445 9513,'0'53'2338,"-19"1"-1666,19-2 513,-20-24 545,0 50-449,0-24-960,0-1-257,20-28-128,-20 29-481,20-28-480,20-26-1729,-20 0-3332</inkml:trace>
  <inkml:trace contextRef="#ctx0" brushRef="#br2" timeOffset="111171.3586">11373 10968 10537,'0'0'1186,"0"0"-1058,0 0 576,0 0 674,0 28-129,20-28-576,1 25-417,-1-25-64,-2 28-96,3-28 0,-21 0-96,20 25-32,-20-25 0,0 27 96,-20 0 0,20-1 64,-21 1 64,21-27 1,0 27-65,0-27-64,0 25-32,21-25 32,-21 0-192,20 0-225,0 0-319,-20 0-1250,20 0-2786</inkml:trace>
  <inkml:trace contextRef="#ctx0" brushRef="#br2" timeOffset="111538.3796">11533 11657 4932,'0'27'6246,"19"-27"-5797,-19 26 1152,20-26-256,0 0-320,0 27-320,0-27-321,-1 27-31,1-27 127,0 26-160,-20-26-224,0 27 33,-20-2-97,0 2 0,1 0-32,-21-1 64,20 1-128,20 0 64,-20-2 32,20-25-32,20 27 128,-20-27-96,20 0-64,20 0-705,-21 0-832,21 0-1602,-20 0-4581</inkml:trace>
  <inkml:trace contextRef="#ctx0" brushRef="#br2" timeOffset="111805.3947">12009 11498 12748,'40'0'1025,"-21"0"160,1 0 384,20 0-256,-20 0-416,19-26-576,-19 26-257,1 0-225,-1 0-671,-2 0-2211,-36 0-7079</inkml:trace>
  <inkml:trace contextRef="#ctx0" brushRef="#br2" timeOffset="111957.4031">12049 11710 13644,'39'27'2211,"1"-27"-1603,-1 0-95,1-27 127,1 27 97,-3 0-737,-17-26-1634,-1 26-3010</inkml:trace>
  <inkml:trace contextRef="#ctx0" brushRef="#br2" timeOffset="112209.4175">12624 11154 14958,'21'27'288,"-21"0"192,0 25 962,0-26 480,18 28-641,-18-2-545,0 28-255,20-27-193,-20 26-128,0 1-192,0 0-544,20-2-898,-20-24-928,0-1-4677</inkml:trace>
  <inkml:trace contextRef="#ctx0" brushRef="#br2" timeOffset="114707.5607">8932 10942 11947,'0'0'1217,"0"0"-993,0 26-96,0 2 513,20-3 256,-20 3-225,0 24-319,20 28-1,-20-28 96,20 28 1,-20 27-193,19-2-32,-19 2-192,0-2 64,0-25-128,0 25 0,0-26-96,0 1 192,-19-1-32,19-25-32,0 0 385,0-1 31,0-1-160,0-25-192,0-1 1,0 1-65,0 25 96,19-25-64,-19-27-128,20 26 192,-20 1-160,20 0 128,20-27-32,-21 26 32,21-26-64,0 0 0,19 26 64,0-26-128,2 0 64,18 0 0,0 0-32,20 0 160,0 0-224,21 0 192,-1 0-192,0 0 96,1-26-32,18 26 0,1 0-128,1 0 31,-2-26 33,21 26 96,0-27-128,-20 27 96,19-27-96,-18 27-96,-2 0 608,21-26-480,-21 26 96,2-27-32,-21 27 128,21-25-96,-41 25-64,0 0 128,1-27-128,-1 27 64,-20 0-64,-20-27 128,1 27-96,-21 0 32,1-26 32,-20 26-32,1 0 32,-3-27 0,-18 27 32,0-27 64,20 27-96,-20-25-96,0-3 32,0 3 96,0-29 0,21 0 129,-21 2-129,0 0-32,20-28 0,-20 0-96,0 1 0,20-1 32,-20-25-225,18-2 33,-18 2 32,21-2 192,-1 2-32,-20 25 0,20-27-64,-20 54 160,0-26-32,20 52-32,-20-25 64,0 26 32,0-2-192,-20 2 160,20 26-192,-20-26 160,20 26-64,-20 0 32,20 0-64,-21 0 96,3 0 32,-2 0 0,0 0 96,-1 0-128,1 0 96,-19 26 0,-1-26-128,1 0 32,-1 0-64,-19 0 0,-1 0-160,1 0 32,-22 0-32,22 0 128,-40 26-32,20-26 64,0 0 0,-20 0 32,-1 0 32,1 0-64,-20 0 96,20 0-96,-1 0-32,1 0 128,-20 0-32,-1 0-64,1 0 64,0 0-32,-1 0 0,2 0 64,-1 0-64,0 0 32,-1 0-32,1-26 64,-19 26 128,19 0-32,-21-26-128,21 26 64,1 0-64,-1 0-32,-1-27 96,-19 27-160,19 0 257,2 0 31,-1-25 64,20 25-256,0 0-32,20 25-929,-21-25-1345,40 27-6887</inkml:trace>
  <inkml:trace contextRef="#ctx0" brushRef="#br2" timeOffset="120162.8729">5001 5432 1889,'0'0'481,"0"0"95,-20 0-95,20 0 736,0 0 384,0 0-127,0 0-449,0 0-160,0 0 63,0 0-95,0 0-256,0 0-33,0 0 65,0 0 64,0 0-1,-20 0-31,20 0-129,0 0-127,0-27 31,0 27-224,-20 0 0,20 0-96,0 0 65,-19 0-33,19 0 32,-20 0-128,20 0 0,-20 0 32,0 0 0,0 0-32,1 0-32,-1 0-32,0 27 32,20-27 32,-20 0-32,-1 0 0,3 0 0,-2 0 0,0 25 0,-1-25 0,-17 0 0,18 27 0,-21-27 0,21 26-32,-19-26 32,19 0 0,-20 27 0,20-27 0,1 0 0,-1 27 0,0-27 0,0 0 0,-1 0 0,3 26 32,18-26 0,-20 0 0,0 0 64,-1 0-96,1 0 128,2 26-32,-3-26-63,1 0 31,0 28-96,0-28 32,1 25-32,-1-25 32,-20 27-33,20-27 33,1 26 33,-1-26-66,20 0 33,-20 26 0,0-26 0,0 28 0,-19-28-32,19 26 64,-1-26-32,1 26 33,-18-26-33,17 28-33,1-3 33,0-25-32,20 28 32,-20-28-64,20 27 96,-19-27-64,19 25 0,-20-25 128,20 27-160,-20-27 32,20 26 64,-20-26-32,20 27-96,-20 0 96,20-1 96,-19-26-480,-1 26 768,20-26-672,0 26 288,-20 1 64,20-27-128,-20 27-32,20-1 160,0 1-32,0-27-64,-20 27 32,20-2 32,-19 3-32,19-3 64,0 2-160,0 26 128,-20-26-32,20 0 0,0-2 32,-20 3-64,20-1 32,0-2 64,0 2-64,-21-2 0,21 3 64,0-1-64,0-1 0,0 26 32,0-25 0,-20 0-64,20-1 32,0 1 0,0-27 0,0 27 0,0-2 32,0 2-64,0-27 32,-18 26 0,18 1 128,0 1-256,0-28 160,0 25-64,-20 2 64,20-2-64,0 2 64,0-27 32,0 28-64,0-1 0,0-2-64,0-25 160,0 27-32,0-2-96,0-25 96,0 28-64,-21-28 65,21 27 31,0-2-160,0-25 160,0 27-192,0-1 96,21-26-97,-21 27 194,0 0-97,0-1 0,20-26 0,-20 26 64,0 0-64,0 1-32,18 0 96,-18-1-96,0 1 32,0-27-32,20 27 64,-20-2-96,0 3 96,21-3-32,-21 2 0,0 26 64,20-26-96,-20-27 32,20 27 32,-20-2-32,0 3 0,19-1 32,-19-2 96,20-25-192,-20 27 64,0-1 0,20 1 0,-20 0 32,0-1-64,20 0 32,-20 0 96,20-26-192,-20 27 96,19 0 0,-19-27 32,20 26-64,-20 2 64,0-2 32,20-1 0,-20 3-128,0-28 224,20 25-224,-20 3 160,0-2-32,20 0-64,-20-26 64,19 27-96,-19 0 96,20-27-32,-20 26 64,20 1 64,-20-2-31,20-25 63,-20 27 0,21 0-32,-21-27-96,20 26 32,-20-26-64,18 27-32,-18 0-32,20-27 64,1 25-32,-1-25 0,-20 27 32,20-27-64,-1 26 32,-19-26-32,20 0 0,0 27 64,-20-27-32,20 27-32,-20-27 64,20 0-32,-1 26 32,-19-26-32,20 0-32,0 0 96,0 26 64,-20-26-224,20 28 128,-20-28-64,19 0 96,1 0-128,-20 25 64,20-25-32,-20 0 64,0 28-32,20-28 0,-20 25 32,21-25-64,-3 0 160,-18 27-160,20-27 96,1 0 1,-21 0-194,20 27 193,0-27-96,-20 0 64,18 26-32,-18-26 33,21 0-98,-1 0 97,-20 27-32,20-27 0,-20 0 33,20 0-33,-20 0 0,19 25 96,1-25-160,-20 0 32,20 0 192,0 27-64,-20-27 32,20 0 64,-20 27-160,19-27 32,-19 0 0,20 0 32,0 0-64,-20 26-32,0-26 96,20 0-192,-20 27 160,21-27-160,-21 0 288,20 27-288,-20-27 128,18 0-32,-18 25-32,0-25 161,20 0-129,-20 27 96,21-27-128,-21 0 0,0 26 32,20-26 0,-20 0 64,0 27-160,20-27 96,-20 0 0,18 0 32,-18 0 32,21 0-32,-21 27 32,20-27 0,0 0-32,-20 0 0,20 0-32,-1 0 32,-19 0-64,20 0 64,0 0-32,-20 0-32,20 0 96,0 0-32,-1 0 0,1 0-32,-20 0 0,20 0 0,0 0 0,1 0 0,-3-27 64,-18 27-32,20 0 64,0 0-224,1 0 160,-21 0-64,20 0 64,-2 0-96,-18 0 96,21 0 0,-21 0-32,20-27 32,0 27 0,-20 0-96,20 0 128,-1 0-160,-19 0 224,20 0-256,0 0 192,-20 0 0,20-26-448,0 26 704,-1 0-224,-19 0-160,20-27 96,0 27-32,0 0-32,0-25-32,1 25 160,-3 0-96,2-27-64,1 27 96,-1-27 0,0 27-32,-2-26-32,-18-1 32,21 27 0,-1-27-32,0 27 64,0-25-64,-1 25 0,1-27 96,0 1-320,0 26 512,0-27-256,-1 27 32,21-27-96,-20 2 96,0-3-96,-1 3 96,1 25-32,0-28 32,1 2-96,-1 26 128,-2-26-64,2-1 96,1 27-192,-1-27 32,0 1 96,-1-1-96,1 2 64,0-2-64,0 0 160,19 1-192,-19-1 96,0 0-32,0 2 32,0-2-256,1 1 480,-3-1-192,-18 27 0,20-27-64,0 1 32,1-28-128,-21 29 96,20-3-32,-2 3 64,-18-29-128,21 28 160,-1-1-128,-20 0 96,20 1 0,0 0 0,-20-27 32,19 26 96,1 1-288,-20-1 127,20 2 66,-20-2-130,0-1 161,20 3-224,-20-2 192,0 0 0,20 2 64,-20-3-160,0 1 64,0 2 97,0-3-1,0 3-32,0-2-96,0 0 64,0 1-32,19-1 0,-19 0-64,0-25 128,0 26-64,0-1 32,0 27 64,0-27-32,0 1-32,0-1 32,0 2-64,0-2 0,0-1 96,0 3 160,0-27-224,-19 25 96,19-1 1,0-24 31,0 25-224,-20-26 96,20 26-32,0-26 32,-20 28 0,20-29 0,-20 28-32,20-28 64,-20 28 0,1-26-128,19 25 256,-20-26-128,0 26 32,0 2 0,-1-2 0,21-26-192,-18 26 128,-2 0 64,-1 2-224,21-30 160,-20 30-160,-18-28 224,17 26-96,1 0-64,-20-26 224,20 26-192,-19 1 160,19 0 65,0 0-578,0-1 1026,1-26-513,-21 26-96,19 2-32,1-2 32,2-1-96,-23-25 96,21 27 0,-19-28 0,-1 28-64,20-27 32,-19 28 32,-1-3 0,0 2 64,1 0-128,-22-1 128,23 0 32,-3 27-64,-18-26-96,19 26 64,0-27-32,1 27 0,-1 0 0,1 0 0,-1-25 97,-1 25-194,3-27 33,-3 27 128,3 0-128,-3 0 0,1 0 0,1 0-96,-1 0-320,1 27-161,19-27-128,-20 25-544,19 2-577,3-1-1505,-2 1-7623</inkml:trace>
  <inkml:trace contextRef="#ctx0" brushRef="#br2" timeOffset="123634.0715">5716 5273 8071,'0'25'513,"0"-25"-289,0 27 929,-20-27-192,20 0 640,0 0-448,0 0-736,0 0-97,0 0 321,0 0 63,0 0 97,0 0-32,20 0-96,-20 0-65,0-27-127,0 27-193,20-25-32,-20-3-64,19-25-160,-19 1 128,40-2-95,-20-24 31,19-2 0,1-27-192,19-25 96,-18 0 64,38-1-32,-19-26 224,19 27-32,0-27 64,0 26-127,-18 28 63,-22-1-288,1 25 96,-20 29-32,0 25 0,-1 1-32,-19-1 0,0 27-257,20 0-191,-20 0-257,0 0 225,0 27-33,0-1 513,0 28-32,20-2 64,-20 2 0,20-2 32,0-26 32,-1 28-64,1-54 0,0 27 32,0 0 64,1-27-32,-3 0 129,2 0 31,1 0 32,-1-27-96,18 0-128,-17 1 32,-1-28-64,0 2 128,19 24-160,-19-25 32,0 28 32,0-2-96,-20 0-32,20 1-608,-20 26-1859,0 26-5957</inkml:trace>
  <inkml:trace contextRef="#ctx0" brushRef="#br2" timeOffset="124148.1009">5617 5060 9160,'0'0'385,"0"0"-353,0 0 320,0 26-320,0 1 480,0 0 65,20-1-97,-20 28 481,0-29 353,19 28 127,-19-26-352,20 0 384,0-1-544,0-26-128,0 27-321,19-27 161,-19 0-160,0 0-225,19-27-64,-19 27-96,0-26 0,1-1-576,-1 27-641,-20-27-513,18 2-2690</inkml:trace>
  <inkml:trace contextRef="#ctx0" brushRef="#br2" timeOffset="125069.1535">7423 3046 2850,'0'-26'11307,"-20"0"-11115,0 26 224,20-28-31,-19 28 576,19 0 416,-20 0-544,20 0-449,-20 0-160,20 0 193,0 0 31,0 0-416,0 0 160,0 0-127,0 0 31,0 28 192,20-2-224,-20 27 64,20-28-128,-1 30-64,1-3 192,0 1-96,0 1-64,-20-1 96,20-28-32,-20 29 0,19-54 0,-19 26-32,0-26 0,0 0-32,0 0-64,0 0-128,-19-26-481,19-1 129,-20 0-65,20-25 129,-20-1-225,0-2 160,0 5 65,-19-4 160,19 1 352,-21 0 128,23-1 192,-2 28 289,20 0-97,0 0-480,20-1-32,-2 27 96,23-27-32,18 27 128,1 0-224,-1 0 96,2 27-256,18 0-128,-41 25 32,3 2 63,-21-2 97,0 28 192,-20-26 321,-20 24 351,-20-24 161,1-1-160,-2-28-417,1 29-160,1-54-384,19 26-448,0-26-962,20-26-3074</inkml:trace>
  <inkml:trace contextRef="#ctx0" brushRef="#br2" timeOffset="125459.1759">7820 3126 14061,'-20'27'1121,"20"-27"-1217,-20 0 320,40 0-288,-20 0 256,20 0 353,0 0-129,20-27-320,-21 27-192,21-28 96,-20 3 0,1-2 0,-21 1 128,18 0 32,-18-2 193,-18 2 223,-3 0-191,1 26-225,0 0-192,-19 0 128,19 26-96,0-26 64,0 26 128,20 2-224,0 24 160,0-25 64,20-2 289,0 3-193,19-1-96,-19 0 32,20-2-95,-1-25-129,2 0-193,-21 0-479,18 0-642,-17-25-1825,19-2-6374</inkml:trace>
  <inkml:trace contextRef="#ctx0" brushRef="#br2" timeOffset="125676.1883">8197 2861 15502,'-19'0'320,"-1"0"1122,0 27-481,0-1-96,20 0 160,0 0-609,0 2-192,20 24-128,0-25-32,19-2-192,1-25-160,0 28-385,-1-28-31,1-28-257,-1 3-545,-19 25-1793,0-27-3011</inkml:trace>
  <inkml:trace contextRef="#ctx0" brushRef="#br2" timeOffset="125806.1957">8435 2888 10345,'21'26'481,"-21"0"223,20 0-159,-2 28-385,-18-28-160,20 1-608,1-27-1058,-1 25-1217,0-25-2978</inkml:trace>
  <inkml:trace contextRef="#ctx0" brushRef="#br2" timeOffset="125936.2026">8456 2756 11851,'-41'-27'2594,"41"27"-1217,-20 0-416,20-27-1057,20 27-1473,-20 0-2307</inkml:trace>
  <inkml:trace contextRef="#ctx0" brushRef="#br2" timeOffset="126259.2216">8713 2729 14701,'0'0'3011,"0"-27"-3363,0 27 512,-19 0-160,-1 27 0,20-27 128,-20 0-128,20 27-32,0-2-32,0 2 96,20-1 32,19 1-96,-19 0-96,20-27 0,-19 0 64,17 26 32,-18-26 32,-20 26-64,0-26 224,0 26 128,0-26 0,-20 28-191,0-2-161,-19-26-193,19 26-127,0-26-737,20 0-1153,-20-26-2050,20 0-5221</inkml:trace>
  <inkml:trace contextRef="#ctx0" brushRef="#br2" timeOffset="126412.2304">8852 2702 12491,'21'54'513,"-21"-54"896,20 25-384,-20 2-833,18-1-160,3-26-832,-21 27-1346,20-27-1858,0 0-4292</inkml:trace>
  <inkml:trace contextRef="#ctx0" brushRef="#br2" timeOffset="126534.2368">8873 2518 11530,'0'0'-2594,"0"0"-1762,0 26-223</inkml:trace>
  <inkml:trace contextRef="#ctx0" brushRef="#br2" timeOffset="126779.2514">9071 2781 5605,'20'27'192,"-1"-1"513,1-26 672,0 0 577,0-26-865,0-1-545,-1 2 1058,-19-2 192,0 0-737,0 1-353,-19 0-255,19-2-385,-40 3-224,20-3-321,0 28-2081,20 0-3812</inkml:trace>
  <inkml:trace contextRef="#ctx0" brushRef="#br2" timeOffset="127027.2654">9308 2702 11370,'0'27'1730,"0"-27"-129,0 0 65,0 0-1025,20-27-513,-20 1-128,21 0-64,-1-2-129,18 3 65,-17-3 160,-1 28 353,0-25-65,0 25 321,-20 0 191,20 25-127,-1-25-385,-19 28-127,20-3-193,-20-25-929,0 28-1538,0-28-7302</inkml:trace>
  <inkml:trace contextRef="#ctx0" brushRef="#br2" timeOffset="127488.2917">9150 2702 3459,'0'-26'2338,"0"26"801,0 0-641,0 0-864,-20 0-129,20-26 1,0 26-770,-20 0-383,20 26-225,-19 0 192,-1 1 97,0-27-129,20 27-288,0-2-160,0 2-641,20 26-1858,-20-53-7814</inkml:trace>
  <inkml:trace contextRef="#ctx0" brushRef="#br2" timeOffset="128135.3289">7563 3682 3106,'0'0'10602,"18"26"-10762,2 28 128,0 0-128,1 24-32,-1 2 224,19-1-32,-19-26 32,0 1 32,0-2 256,-1-24 193,-19-3 288,0-25 320,0 0 448,0-25-608,0-3-448,-19 1-449,19 2-128,0-29-161,19 28-543,1-28-257,20 54-609,0 0 129,-1 0 640,-19 0 352,0 27 161,1 0 416,-21-1 256,0 1 801,0 0 321,-21-2-385,-19 2-545,20-27-480,1 28-512,-1-28-1346,0 0-1985,0 0-5863</inkml:trace>
  <inkml:trace contextRef="#ctx0" brushRef="#br2" timeOffset="128423.3454">8097 3868 14862,'21'0'1249,"-21"0"-961,0 0-192,-21 26-128,21 1 320,0 0 225,0 26-321,21-28-96,19 2-32,-20 0 160,19-27 97,-19 0-1,20 0-32,-21-27 129,1 27 95,-20-27 161,0 2 192,-20-2-161,1 1 1,-1-1-385,-20 0-256,1 27-192,19-26-288,0 26-1026,0 26-511,20-26-1443,0 0-4996</inkml:trace>
  <inkml:trace contextRef="#ctx0" brushRef="#br2" timeOffset="128872.3711">8415 3816 16143,'0'0'448,"0"25"-512,-20 2 320,20-1 1,20 1 255,-20 0-416,20-1 64,1 1-288,-1-27 64,-2 0 32,2 0 160,1-27 32,-1 1-63,-20-1 63,0 0 64,0 1-128,0-1-128,0 2-96,0 25-32,0 0-161,0 0-319,0 0 223,20 25 257,-1-25 128,-19 27-32,20-1 64,0 1 0,0-27 64,-20 27 0,20-27 96,-20 0 129,0 0 383,0 0-95,0 0-449,0-27-128,0 0-64,20 1-32,-20 26 96,0-27-128,19 27 64,-19 0 32,20 0 288,0 0-96,0 0-128,1 0-64,-3 27-320,2-27-865,0 26-1506,1 1-3491</inkml:trace>
  <inkml:trace contextRef="#ctx0" brushRef="#br2" timeOffset="129274.3941">8952 3602 960,'-20'0'7560,"-1"0"-7624,3 28 672,18 24 385,0-26 673,0 28-545,0 0-513,18-29-191,3 2-1,-1-1-32,20-26 1,-21 0 95,1 0-95,0-26 63,-20-1 64,20 2-31,-20-29-129,0 28 65,-20-28-161,0 2-160,0-2-192,1 2-256,-1-2 384,-20 28-417,19-28 161,3 29-64,-2-2 288,20 27 32,0 27 32,0-2 224,20 29-32,-2-1 1,23-1 95,-21 1-64,19 1-192,1-28-128,0 0-256,-21 2-353,21-2-512,-20 1-1089,0-27-2626</inkml:trace>
  <inkml:trace contextRef="#ctx0" brushRef="#br2" timeOffset="129678.4166">9328 3417 10153,'-38'27'609,"17"-1"800,1 28 0,20-2-224,0-26-416,0 28-545,20-28-448,1 0-96,17-26 224,-17 0-32,-1 0-97,0 0-223,-2-26 32,-18 0 352,0 0 160,0-2 32,0 2-128,-18-1-128,18-25-257,-20 25-1248,20 1-1442,0 26 1666,0 0 1344,0 0 674,0 26 352,20-26-641,-20 27-224,18 0 225,3-2 479,-1 2-736,0-1-448,0-26-64,0 0 416,-20 0 224,19 0 288,-19 0-480,0-26 64,-19-1-128,19 27-448,0-25-1314,-20-2-2306</inkml:trace>
  <inkml:trace contextRef="#ctx0" brushRef="#br2" timeOffset="130191.4454">9587 3338 6918,'20'27'2338,"-20"-2"-448,0-25 224,0 27-288,19 0-417,-19-1-896,20 1-385,-20 0-160,20-2-160,1-25 63,-1 0 33,-2-25 0,2-2-32,1 0 128,-21 1 32,20-1-32,-20 0 0,0 2-32,0-2-64,0 1-160,0-1 192,0 27-64,0-27-257,0 27-287,20 27 479,-1 0 354,1-1-33,0 26 64,0 2 192,19-1 129,-19-1-353,0 29-64,0-55 0,-20 26 96,0-24 385,0 25 159,-20-26 33,-20-2 256,1-25 32,-1 27-384,1-27-321,-22 0-224,23 0-96,-3 0-384,1 0-1025,40 0-1122,-19 0-7142</inkml:trace>
  <inkml:trace contextRef="#ctx0" brushRef="#br2" timeOffset="130710.4759">9448 3444 6342,'0'26'384,"0"1"0,20-27 737,-20 0 417,20 27 127,0-27-736,-20 0 0,0 0 224,0 0 385,0-27-353,0 27-641,0-27-159,0 1-193,0-1 0,-20 0-96,20 2 32,0-2-96,0 1 96,0-1 161,20 27 31,-1-27 128,-19 27-352,20 0-192,20 0-576,-20 27-1218,-20-27-4836</inkml:trace>
  <inkml:trace contextRef="#ctx0" brushRef="#br1" timeOffset="134908.7163">7581 5590 9737,'0'0'1697,"-18"0"-1440,18 0 864,0 0-192,0 0-705,0 0-32,0 26-32,18 27-96,-18-26-64,0-1 64,20 0 32,0 2 32,1-2-32,17-26 129,-17 0 287,-1 0 33,20-26-97,-21-2 33,-19 2 31,20 0-160,-20-1 33,0 2-289,0-3-128,0 28 64,0-26-320,0 26-161,0 26-223,0 2 479,0-3 161,20 54 32,0-25-32,0 25 64,19-24-32,-19-3 32,0 1 0,0 0 193,1-1-33,-21-25-160,0 0 672,0-1-223,-21 1 95,1 0-127,-20-27-225,1 0-64,-1 0-96,20 0-32,-19-27-320,-1 27-128,20-27-769,20 1-1378,-21-1-2882</inkml:trace>
  <inkml:trace contextRef="#ctx0" brushRef="#br1" timeOffset="135125.7287">8097 5669 17360,'21'0'96,"-1"-25"897,0 25 288,19-28-864,-39 28-257,20 0-417,0 0-1024,0 0-1666,-20 0-4067</inkml:trace>
  <inkml:trace contextRef="#ctx0" brushRef="#br1" timeOffset="135262.7366">8158 5828 13324,'20'28'449,"-1"-28"1825,21 0-705,0 0-800,-1-28-385,1 28-512,-1-26-1089,-19 26-3203</inkml:trace>
  <inkml:trace contextRef="#ctx0" brushRef="#br1" timeOffset="135464.7481">8575 5432 15566,'0'78'353,"19"-24"992,-19 26 993,0-28-1089,20 28-608,-20-28-513,20 1-160,0 2-449,-20-30-960,20 2-865,0-1-4292</inkml:trace>
  <inkml:trace contextRef="#ctx0" brushRef="#br1" timeOffset="137960.8904">1726 5273 5285,'0'-28'6438,"0"28"-5349,0-25 512,-21-3 33,21 28-321,-20-26-640,20 26-673,0 0-161,-18 26 129,18 2 96,0-3-32,0 28 1,18 1-33,23-28 96,-21 28-32,18-29-32,3 2 96,-21-27 128,19 0 96,-19 0 1,0-27-161,0 2-160,-20-2-160,0-26 0,-20 26-321,20 0-191,-20 2-674,20-3-864,0 28 1025,0 28 961,20-3 160,0 29 64,0-1 0,-1-1 32,21 28-64,-20-1 449,1 1 191,-1-28 609,-20 2 289,0-28-289,0 27-128,-20-25-384,-1-1-257,1-27-352,-20 0-160,21 0-160,-21 0-609,0 0-800,1-27-2211,19-26-9865</inkml:trace>
  <inkml:trace contextRef="#ctx0" brushRef="#br1" timeOffset="138083.8979">2183 5220 7559,'39'-28'-4100</inkml:trace>
  <inkml:trace contextRef="#ctx0" brushRef="#br1" timeOffset="138255.9078">2201 5405 15118,'0'27'640,"0"-27"161,21 0 1185,-21-27-993,20 27-352,0-27-513,19 27-192,-19-26-865,0 26-1281,0 0-4837</inkml:trace>
  <inkml:trace contextRef="#ctx0" brushRef="#br1" timeOffset="138443.9183">2560 4954 15758,'0'26'64,"0"2"1090,20 24 383,-20 1-736,18 0-609,-18 26-64,21-26-320,19 1-769,-20-1-1601,-1-1-4677</inkml:trace>
  <inkml:trace contextRef="#ctx0" brushRef="#br1" timeOffset="138854.942">2122 5298 4035,'-20'0'6022,"40"0"-5926,1 0 2274,-1-25-1024,0-3-482,-2 3-255,3 25-545,19-28-1089,-20 28-4900</inkml:trace>
  <inkml:trace contextRef="#ctx0" brushRef="#br1" timeOffset="139671.9883">1944 9432 7815,'0'26'769,"20"-26"704,-20 26 673,0-26-833,0 0-512,19 26-256,-19-26-225,20 0 0,-20 0 65,20 0 31,-20 0-192,20 0-64,-20 0 32,21-26-159,-21 26-66,0-26-63,0 0 32,0 26-224,0-27-192,0 0-257,0 1 160,0 26 65,0-27 31,0 54 481,20-1 97,-2 1 191,23 52 160,-21-25-31,18 0 31,-17-4-96,-1-22 161,0 26 256,-20-28 95,0 1 97,-20-27 0,20 25-256,-41 2-129,23-27-223,-22 0-129,19 0-256,1-27-288,2 27-609,18-25-449,-20 25-1472,20-53-3684</inkml:trace>
  <inkml:trace contextRef="#ctx0" brushRef="#br1" timeOffset="139835.9982">2262 9246 11915,'39'0'192,"-19"0"-128,0-26 1057,-20 26-320,40 0-129,-21-27-575,1 27-194,0-27-383,0 27-1282,-20 0-2498</inkml:trace>
  <inkml:trace contextRef="#ctx0" brushRef="#br1" timeOffset="139974.0059">2381 9273 4868,'-20'52'6022,"20"-25"-5189,20-27 1633,-1 26-288,1-26-961,0 0-160,21-26-352,-3 26-417,-18 0-384,21-27-1249,-23 27-2147</inkml:trace>
  <inkml:trace contextRef="#ctx0" brushRef="#br1" timeOffset="140176.0176">2758 8796 17904,'0'53'-96,"0"-26"577,0 25 1665,0 1-833,20 0-608,-20 27-513,19-28-64,-19 28-480,20-26-737,0-2-993,0 1-1410,-20-26-9224</inkml:trace>
  <inkml:trace contextRef="#ctx0" brushRef="#br0" timeOffset="144019.2374">4961 5909 3299,'0'0'352,"0"0"225,0 0 544,0-28 256,0 28-128,0-25 545,0 25 320,0 0 96,-20-28-192,20 28-289,0 0-543,0 0-418,0 0-608,0 0-128,-19 28-64,19-28-32,0 25 96,19 3 0,-19-1-64,20-2 0,-20 2 225,20-27-161,0 26 32,1-26-64,-3 0 160,-18 0 64,20 0-128,-20 0 96,20 0 32,-20-26-159,0 26-65,0-27-289,0 27 1,0-25-192,0 25-161,0 0-288,0 0-128,21 0 64,-21 0 320,20 0 417,-20 52 192,0-26 192,18 1 257,3 26-289,-21-1 96,20 2-160,-20-28 128,0 28 0,0-29 96,0 28 225,0-53 95,-20 27 65,-1 1 0,3-28-161,-2 0-224,-1 0-31,-19 0-33,22-28-96,-3 28-192,1-27-128,20 27-161,-20 0-319,20 0-482,0-25-1504,20 25-2499</inkml:trace>
  <inkml:trace contextRef="#ctx0" brushRef="#br0" timeOffset="144280.2523">5398 5988 14958,'20'0'1025,"1"0"961,-3-27-865,2 27-673,-20 0-128,21 0-352,-21 0-352,20 0-1442,-20 27-1825,0-27-4037</inkml:trace>
  <inkml:trace contextRef="#ctx0" brushRef="#br0" timeOffset="144409.2593">5398 6120 9416,'0'53'2499,"0"-53"-2243,20 0 1217,1 0-352,-3 0-352,2 0-577,1 0-1024,-1 0-3525</inkml:trace>
  <inkml:trace contextRef="#ctx0" brushRef="#br0" timeOffset="144784.2809">5676 6068 10025,'-20'0'641,"20"0"-65,-19 26 833,19-26-352,-20 26 481,20 27-962,0-26-287,20-1-97,-1 28 0,1-29 64,0 3 161,0-3-33,0-25 193,-1 0 95,21 0-31,-20-25-97,0-3 65,-20 3-64,19-2-193,-19 0-64,0-26-96,0 26 65,-19 1 127,-1 0-512,0 0 800,-20-1-608,21 27-256,-1 0-576,0 0-1122,0 0-512,0 0-2819</inkml:trace>
  <inkml:trace contextRef="#ctx0" brushRef="#br0" timeOffset="145844.3413">4902 5828 8103,'0'-26'961,"0"26"1345,0 0-384,0 0-545,0 0-320,0 0-32,0 0-224,0 0-288,0 0-1,0 0-192,0 0-159,0 0-129,0 26-96,20 2 96,-20-3-64,19 30 96,1-30 0,0 2-32,21-1 96,-23-26 96,2 27 224,0-27-159,1 0-1,-1 0 32,-2-27 33,3 27-97,-21-26 32,0-1 32,0 2-127,0 25-129,0-27 0,-21-26-160,21 25-193,-18 2 193,-2 26 0,20-26-64,-21 26 0,21 0 64,0 0-160,0 0 31,0 0-63,0 0 32,0 0 128,0 26 96,0 0-32,0 2 32,0-3 64,0 3-96,0 24 128,21 1-64,-21 1 96,20-2-256,-20 1 288,18-26-288,-18 26 95,21-1 97,-21 1 1,0-26-66,0 1 66,0-3 191,0 29 256,0-54-224,0 25-127,0-25 95,0 28 64,-21-28 64,21 0-127,-18 0 63,-2 0-96,-1 0-64,1 0 32,-18-28-96,17 28-96,1 0-32,0-25 32,0 25-32,1 0-32,19 0 64,-20 0 64,20-27-32,0 27 0,0 0-128,-20 0-224,20-27-289,0 27-160,0 0-256,0 0-608,0 0-962,0 0-480,20 0-4292</inkml:trace>
  <inkml:trace contextRef="#ctx0" brushRef="#br0" timeOffset="146904.4023">4803 5776 1153,'0'0'5413,"0"0"-5830,0 0 930,0 0 928,0 0-128,0 0 97,0-28-770,0 28-255,0 0 608,20 0 256,-20 0-673,0 0-480,0 0 1,0-26 191,0 26 160,0 0 65,0 0-33,0 0 129,0 0-1,19 0-512,-19 0-96,0 26 97,0-26 31,0 28-96,20-2 32,-20-26 32,0 26-128,20 2 96,-20-3 64,0 3 0,20-1 0,-20-2-32,20 2-64,-20-1 129,19-26-129,-19 27-32,20-27 64,0 0 32,0 27-32,1-27 0,-3 0 32,2 0-32,0 0 0,1-27 32,-21 27-128,20-27-64,-2 27 0,-18-26 64,0 26-224,21-27 192,-21 2 0,0 25-97,0-27 65,0-1 96,-21 3-160,21-3-64,0 2 128,-18 0-32,18 26 0,-20 0-1,20-28-31,0 28 32,-21 0 0,21 0-32,0 0-64,0 0-1,0 28 97,0-28 64,0 26 0,0 0 32,0 2 0,0-3 0,0 30 0,21-3 32,-21 1-32,0 0 32,20-1 0,-20 28-160,0-26 128,0 24 0,18-23 32,-18-3 32,0-25 160,0 26-64,0-53 64,0 27 129,0-27 127,0 25 129,0-25 127,-18-25-191,18 25-257,-20-27 32,-21 27-224,21-28-64,-19 3 161,19-2-1,-20 27-224,21 0-64,-1 0-33,0 0-287,0 0-449,20 0-768,0 0-482,0 0-1920</inkml:trace>
  <inkml:trace contextRef="#ctx0" brushRef="#br0" timeOffset="155862.9143">17786 7630 12780,'0'0'2370,"0"27"-2274,0-27 0,0 27 769,0-2 480,0 28-256,20 2-384,-20 24-225,20 1-127,0-28 31,-1 1-96,1 0-128,0-1-128,0 2-32,0-28-96,-1-26-320,-19 28-289,0-28-352,0 0-672,0 0-2948</inkml:trace>
  <inkml:trace contextRef="#ctx0" brushRef="#br0" timeOffset="156178.9329">17627 7976 13612,'-20'25'1890,"20"-25"-833,0-25-160,0 25-256,20-27-1,-1-1-127,1 3-321,-20-2-32,20-25 0,0-3 128,-20 2-159,0 1 63,0 25-32,0 1 32,0-1 0,0 27-96,21 0-128,-3 0 0,2 0 32,21 27 128,-1-1-192,-1 1 128,1 0 33,-1-2-65,1 3-32,0-28-129,-21 0-415,1 0-833,0 0-1314,-20 0-4708</inkml:trace>
  <inkml:trace contextRef="#ctx0" brushRef="#br0" timeOffset="156771.9663">20883 7604 13869,'0'0'1633,"0"0"-1601,0 26 545,0 1 800,19 0-64,1-2 129,-20 28-578,40 2-479,-20-3-65,19-25-160,1 26-128,1-1 64,-23-25-32,23-1-96,-1 1-96,-21 0-192,1-1-321,-20-26-384,0 0 97,0 0-898,0 0-2402</inkml:trace>
  <inkml:trace contextRef="#ctx0" brushRef="#br0" timeOffset="157073.9834">20744 8001 16111,'-41'0'1633,"23"0"-1216,18-25 63,0-2 33,-21-1 319,21 3-63,0-2-384,0-25-289,21 24-96,-3 1 32,2-26 0,1 28-96,19-2 64,-1 27-32,-19-27 64,20 27-32,-1 0 0,1-26 0,19 26 64,-39 0-96,21 0 0,-3 0-129,-18 0-447,1 0-930,-21 0-1985,20 26-9449</inkml:trace>
  <inkml:trace contextRef="#ctx0" brushRef="#br0" timeOffset="178739.2233">22570 4769 9032,'0'-27'2018,"0"27"-160,0 0-1,0 0-511,0-26-193,0 26-320,0 0-609,0 26-128,0-26 320,0 54 193,20-29-97,-20 30 1,0 23-33,0 1-31,0 28-65,0-27-96,0 25-159,-20-25-1,20 25-32,0-25-32,0-1 0,-20-26-96,20 1 0,0-2-128,0-24-129,-20 25-159,20-26 0,0-27-225,-19 25-160,19-25-288,0 0-513,0-25-2754</inkml:trace>
  <inkml:trace contextRef="#ctx0" brushRef="#br0" timeOffset="179200.2497">22412 5113 9705,'-20'27'1025,"20"-27"-449,-21 0 802,21 0 319,0 26-159,0-26-321,0 0-481,0 0-31,0 0 256,0 0-256,0-26-225,21 26-96,-1-27-95,-2 0-33,2-26-160,1 0 32,-1 27-64,0-27 0,-20 0 0,19 1-32,1 25 225,-20 0-193,0 1-96,20 26 32,-20-27-160,0 27 95,20 27 33,0-27 32,-1 26 0,1 28 0,0-29-64,0 2 128,21 1-32,-23-3-64,22 2-384,-19-1-1025,-1 0-1346,-20 2-5124</inkml:trace>
  <inkml:trace contextRef="#ctx0" brushRef="#br0" timeOffset="181463.3789">7959 4637 7366,'-20'0'1602,"20"0"0,0 0-417,0 0-128,0 0 256,0 0-352,0 0-481,20 0-127,-20 0 223,21 0 1,-21 0-65,38 0-95,3 0-129,18-28-192,20 3 0,20-2-32,20-26-128,1-1 256,39 2-288,-1-28 128,1 27-32,20-27 160,0 28-96,-21-1 64,-19-1-128,-39 29 65,-1-28-65,-40 53-65,-19-27-223,-20 27-801,-20 0-2178,-20 0-4965</inkml:trace>
  <inkml:trace contextRef="#ctx0" brushRef="#br0" timeOffset="204147.6766">22252 1669 9833,'0'-53'1794,"0"53"-129,0 0-288,0-27-256,0 27-256,0 0-448,0 0-385,20 0-64,-20 27 32,0-27 96,20 26 160,-20 28 32,0 24 225,20 2-193,-20 52-96,0 2-32,0 24-192,0-52 193,0 0-161,19-27-64,-19-26 32,0 1 64,0-28-32,20 1-96,-20 0-289,0-27-191,0 25-257,0-25-800,-20 0-1346,20 0-2659</inkml:trace>
  <inkml:trace contextRef="#ctx0" brushRef="#br0" timeOffset="204478.6955">22133 2544 13741,'-19'0'1281,"19"0"-961,0 0 449,0-26-1,19 26-351,-19 0-385,0 26-64,20-26 288,-20 53 128,20 0 161,0-1-257,0 2-31,19 24-33,-19-51 160,0 26 129,0-27 95,19 0 97,-19 2 256,21-28 128,-23-28 128,23 2-673,-21-26-287,0-2-97,19 1-160,-19 1-224,0 25-353,0-25-768,-20 24-705,19 3-1057,-19 25-8424</inkml:trace>
  <inkml:trace contextRef="#ctx0" brushRef="#br0" timeOffset="244532.9858">22471 15578 1697,'0'0'1730,"0"0"192,0 0 896,0 0-448,0 0-832,-21 0-129,21 0-192,0 0-384,0 0 32,0 0 128,0 0-96,0 0-321,0 0 1,0 0-1,0 0-31,0 0-129,21 0-223,-1 0-65,0 0 128,39-25 0,-19 25-192,39 0-32,20-27 64,21 1-64,-1 26-32,-1-27 0,-19 27 0,-38 0 0,-23 0-32,3 0-192,-41 0-160,20-27-97,-20 27-416,0 0-192,-20 0-352,0 0-833,-19 27-2787</inkml:trace>
  <inkml:trace contextRef="#ctx0" brushRef="#br0" timeOffset="246473.0975">10679 17672 6726,'-20'26'3715,"-1"-26"-2850,3 27 480,-2-27-384,20 0-32,-20 0-224,20 0-32,-21 0-193,21 0-128,0 0 33,0 0-1,0 0-64,21 0 33,-21 0-161,0 0 0,20-27 0,-20 27-32,0 0 1,20 0-1,-2 0 96,3 27 64,-1-27 33,39 0-161,1 0-160,-1 27 64,40-27-96,0 0 32,21 0-32,-1 0 0,21-27 32,-22 27-32,21-27 96,-20 27 0,1-26-160,-1 26 128,-40-27-224,-20 27 96,-18 0-192,-21 0-129,-2 27-159,-18-27-225,-18 0-256,-2 0-288,-1 26-1314,1-26-2946</inkml:trace>
  <inkml:trace contextRef="#ctx0" brushRef="#br0" timeOffset="247706.168">14807 17725 9096,'-18'0'1794,"-2"27"-33,20-27 514,0 0-642,0 0-544,-21 0-288,21 0-192,0 0-129,0-27-192,21 27 97,-1 0-33,18 0 32,3 0-256,38 0 225,20 0-1,0 0-64,41 0-95,-2 0-97,21 0-32,0-27-32,0 1 0,-21 26 32,2-27-128,-41 0 160,0 27-352,-40-25-97,-19 25-255,-19-27-193,-21 27-288,0 0-128,-21 0-545,1 0-1953,0 27-5798</inkml:trace>
  <inkml:trace contextRef="#ctx0" brushRef="#br0" timeOffset="248708.2253">19075 17593 11306,'-18'25'833,"-2"-25"64,-1 0 832,1 0-127,0 0-353,20 0-672,0 0-289,0 0 257,40 0-97,-19 0 0,38 0-95,1 0 31,19-25-64,20 25-127,1 0-65,39 0 64,-1 0-288,22 0 64,-2 0 0,-19 0-64,20-27-33,-40 27-159,0 0-64,-20 0-97,-40 0-511,-18 0-258,-21 0-767,-20 0-3717</inkml:trace>
  <inkml:trace contextRef="#ctx0" brushRef="#br0" timeOffset="297705.0276">2499 12558 5637,'20'-26'1057,"-20"-1"320,-20 27-64,20 0 129,0 0 95,0 0-192,-18-25-320,18 25-256,0 0 96,-21-27-64,21 27-161,-20 0-223,0-27-97,0 27-256,1-26-96,-21 26 32,0 0 0,1 0 32,-1 0 32,1 0-128,-1 26 64,-1 1-32,3-27 64,17 27-64,1-27 64,-20 25-64,1 2-32,-1 26 192,-19-26-192,-20 25 0,18 1 32,2-26 0,-20 26 64,19 0-96,21-26 64,-21 25 0,21 1 0,-1-26-32,19 25 0,-17 3 0,18-30 32,-21 28-64,21 1 128,0-28-192,1 28 96,-1-2 32,0 1-64,20-1 96,-20-24 0,0 24-64,1 1 64,-1 1 32,20-1-64,-20-26-96,0 51 96,0-24 0,20-2 96,0 1-192,-19 27 128,19-28 0,0 1 0,-20 27-32,20-26 64,0-1-64,0 26-64,0-26 160,0-1-96,0 28-32,0-27 160,0 26-160,20-26 128,-20 1-32,19-1-32,1 27-32,0-28 32,0 1-32,0 26 64,-1-26 32,-19 1 225,20-2-257,-20 1-96,20 0 32,-20 27 64,20-28-32,19 2 0,-19-1 64,20-1 32,-19 1 448,17 27-543,3-28-1,18 2 32,-19-28 32,0 26-192,-1-24 64,21-1 32,-21 0-97,1-2 33,19-25 96,-18 0-96,-3 0 0,3 0 32,-21 0 0,19 0-160,1 0 0,-20-25 128,0 25-64,19-27 96,-19 0 32,0-1 0,1 3 0,-21-2 0,20 1-32,-20 0 64,18-2 0,-18-24-96,20-1 64,-20 0 32,21 26-32,-21-25 0,0-1 0,0 26 32,0-25 0,0-1-64,0-1 64,0 26 32,0-22-64,0 22-96,0-24 224,0 25-128,0-26 160,-21 1-256,21-2 160,0 1-96,0 1 0,0 25 128,0-26-160,0 26 96,0 1 32,21 0-128,-21 26 64,0-28-64,20 3 160,-20 25-192,20-28 192,-20 3-128,0 25-32,18-28 128,-18 28-96,21 0 0,-1 0 32,-20-26-32,20 26-32,-20 0 64,20 0 0,-20 0 0,19 0-64,1 0 96,-20 0-32,20 0 0,0 0-32,0 0 0,-1 0-32,-19 0 128,20 0-128,0 0 0,-20 0 96,20 0-96,1 26 32,-3-26 32,-18 0 0,20 28 32,0-28-32,-20 0-32,21 25 32,-21-25 96,20 0-192,-20 0 128,0 28-161,18-28 129,-18 25 97,21-25-97,-21 28 0,0-2 32,20-26-32,-20 26 160,0 1-256,0-27 96,0 27 32,20-1 0,-20 1 0,0-27-64,0 25 160,0 2-224,20 0 96,-20-27 0,0 26-32,0 1 128,0 0-160,19-2 160,-19 2-96,0-1 0,0 1 32,20-27-32,-20 27 32,0-1 0,0-26-64,20 26 32,-20 2 0,0-28 0,0 25 32,20 0-128,-20 3 96,20-1 0,-1 0 0,-19-27-32,20 0 96,0 26 0,-20-26-64,20 0 0,0 27 0,-20-27 0,21 0-64,-3-27 64,-18 27-96,20 0 32,0 0 0,1 0-32,-1-26 96,-20 26 0,18-27-32,3 0-129,-1 27 161,-20 0-32,20-28 64,0 28-128,-1-25 288,1 25-352,0-25 256,0-3 33,0 2-290,-1 26 257,1-26-96,0 26 0,0-27 0,-20 27 0,20-27 65,-1-26-33,1 28-32,0-2 96,1 0-64,-1 1-32,-2-1 64,2 27 32,1-52-192,19 25 96,-21 1 0,1-1 0,0 27 0,0-27 96,0 1-128,-1 26-32,1 0 32,0-26-32,0 26 160,0-28-160,-1 3 32,1 25-64,0-28 64,0 28-161,1-25 225,17 25-96,-18-28 224,21 28-256,-21-26 96,-1 26 0,21-26 0,-20 26-32,0-27 96,-1 27-64,1 0-32,-20 0 0,20 0 64,0 0-32,-20 0-32,20 0-32,-1 0 32,1 27 64,0-27 64,0 0-256,1 0 32,-3-27 128,2 27 0,21 0-32,-21-27 64,19 27-32,-19-26 64,20 26-96,-21-27 96,21 2-64,-20-2 0,0 0 160,-1 1-160,1-1 128,0 2-63,0-2-33,1 0 64,-21 1 32,20-1-64,-20-25 64,0 24-64,18-24 0,-18-1-64,20-1 128,-20 28-64,0-28-96,0 28 32,0-26 32,-20 25 32,20-26 32,-18 1 33,-2 25 63,20-26-96,-21-1-96,1 29 96,0-30-192,0 2 96,1 1 0,-1 25 96,0-26-32,0 28-32,0-29 0,-19 28 96,19-1-160,-21 0 96,3-26-32,-3 28 96,-18-2-96,19-1 0,1-24 32,-1 25-256,0-26 256,1 1-64,-1-1-128,1-1 96,-1 1 32,-1 0 0,3 27 0,-23-27-64,22 26 256,-41 1-32,21-1-63,-40 2-290,-1-2 482,1 27-289,-20-27-32,-1 27 64,21 0-32,-20 0-64,1 0-321,-1 0 321,19 0-480,1 0-257,0 27-160,20 0-1345,18-2-2883</inkml:trace>
  <inkml:trace contextRef="#ctx0" brushRef="#br0" timeOffset="298808.0908">1944 13565 11979,'0'0'512,"0"0"-960,-20 0-193,20 0 609,0 28 256,-20-3-159,20 29-65,0-29 96,0 30 128,20-3-64,0-26-32,0-26 289,19 27 479,-19-27 386,0-27-322,1 1-511,-1-26-97,-2-3 161,-18 3-257,0 0-224,0 24-128,0 1-897,0 27-128,0 27 448,20 26 225,1 1-257,19 26 225,-22-28-1,23 1 129,-21 0 352,0-1 96,-1 2 449,-19-1 832,0-26 128,0-2-127,-19 3-257,-1-3-128,-20-25-129,1 27-319,-1-27-65,19 0-448,1-27-480,2 27-481,18 0-608,0-25-1186,-20-3-2882</inkml:trace>
  <inkml:trace contextRef="#ctx0" brushRef="#br0" timeOffset="299320.1201">2420 13538 10249,'0'0'2531,"0"0"-2179,0 0 1730,0 0 256,20 0-1473,0-25-385,1 25-319,-3 0-97,2 0-32,0 0 32,1-28-192,-1 28-193,-2 0-223,3 0-417,-21 0-577,0 0-2241,20 0-7816</inkml:trace>
  <inkml:trace contextRef="#ctx0" brushRef="#br0" timeOffset="299500.1304">2499 13645 4964,'20'27'9898,"-20"-27"-9995,20 0 898,1 0 929,-1 0-897,-2 0-513,3 0-416,-1 0-321,-20 0-768,20 0-1345,0 0-4036</inkml:trace>
  <inkml:trace contextRef="#ctx0" brushRef="#br0" timeOffset="300872.2086">3036 13353 6053,'0'-25'1666,"0"25"-1186,0 0 2275,0 0-1,0-28-1216,0 28-577,0 0-385,0 28-127,0-28 480,0 52-129,20-26-127,-20 28-321,20-1-223,-20-1-1,0 1-32,20 1-96,-20-29-289,0 30-415,19-55-257,-19 25-929,0-25-4804</inkml:trace>
  <inkml:trace contextRef="#ctx0" brushRef="#br0" timeOffset="301801.2616">5121 13328 10153,'-20'0'577,"20"0"-641,-21 25 32,21 2 384,0-1 385,0 1-385,0 25-288,21-24 0,-1-3 32,-2 2 224,23 1 161,-21-28 192,19 0 191,1 0-63,-20 0-160,0-28-129,-1 1-63,1 2-65,-20-3-192,0 3-128,0-2-160,0 0-320,-20 27-129,20 0-159,0 0-353,0 27 480,20 0 481,-20 26 64,40-1 32,-20 28 32,1 0 0,-3-1 160,2 1 353,1-28 127,-1 1 1,-20-26 320,0 26 96,-20-26 192,-1-2-160,-17-25-224,17 28-449,-19-28-319,0 0-193,21-28-353,-21 28-448,40-25-224,0-2-640,0-26-1474,0-1-4389</inkml:trace>
  <inkml:trace contextRef="#ctx0" brushRef="#br0" timeOffset="302011.2741">5577 13433 11306,'40'0'3139,"-1"-27"-2114,-19 27 192,20-26-288,-20 26-512,-1 0-353,1-27-128,0 27-737,0 0-1025,-20 27-1825,0-27-5350</inkml:trace>
  <inkml:trace contextRef="#ctx0" brushRef="#br0" timeOffset="302147.2816">5676 13513 12043,'0'25'160,"0"-25"1345,20 27 321,0-27-705,0 0-704,19 0-417,-19 0-321,20-27-736,-21 27-1889,1 0-6151</inkml:trace>
  <inkml:trace contextRef="#ctx0" brushRef="#br0" timeOffset="302501.3016">6192 13194 9737,'0'0'800,"-20"0"-992,20 27 897,-20 0 288,1-1-96,19 28-641,-20-2-160,20 1 0,0-1-96,0 1-96,20 2-32,19-30 160,1-25 128,1 27 225,-3-27 511,23-27 257,-22 2-192,1-3 128,-20 1-320,-1-26 128,1 1-224,-20-1-161,-20 26-256,-19-26 33,-22 1-193,2 25 0,1-26-192,-23 53-481,22 0-832,-1 26-1762,1 1-8776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5:52.68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7980 2755 6662,'-21'25'769,"21"-25"-161,0 0-416,0 0-224,0 0 289,21 0 415,-21 0-287,18 28-193,2-28-96,21 0 64,-21 0 32,-2 0 128,3 0 1,19 0 31,-20 0-64,-1 0 33,1 0-33,20 0-128,-20 0 0,19 0-64,1 0-32,-1 0-32,1 0 0,1-28 32,-3 28 129,23 0-193,-22 0 160,21 0 32,-1-25-64,2 25-64,-3 0 64,1 0-96,2 0 32,-2 0-32,20 0 129,-19 0-33,-1 0 0,20 0 0,2 0-64,-22 0-32,1 0-32,19-27 32,-20 27 0,2 0-96,18 0 64,-20 0 0,20 0 32,-19 0-64,19 0 32,0-26-32,21 26-32,-21 0 0,1 0 32,-1-26 32,0 26 0,0 0 0,2 0 0,-2 0 0,0 0-64,0 0 0,0 0 32,2 0 32,18 0 0,-20 0 0,20 0 0,-19 0 32,19 0-32,-20 0 0,20 0 64,-18 26 0,18-26 32,0 0 0,0 0-32,-20 0-64,21 0 32,-1 0-32,-20 0 0,20 0 32,0 0-32,1 0-32,-1-26 32,20 26 0,-20 0 32,21 0 0,-21 0-32,0 0 0,21 0 0,-1 0 0,-20-28 0,39 28 0,-18 0 0,-1 0 0,20 0-64,-21 0 32,2-26 64,19 26-32,-19 0 0,-1 0 0,19 0 0,-19 0 32,1 0-32,19 0 32,-21 0-64,1 0 0,1 0-128,-1 0 0,1 0-64,17 0-1,-17 0 97,-1 0 96,1 0 64,-1 0-32,-1 0 32,1 0 32,1 0-32,-1 0 0,0 0 0,1 0-32,-21 0 32,19 0-32,-19 0 0,20 0-32,1 0 32,-1 0 0,0-26 0,-19 26 0,19 0 0,-1 0 0,1 0 32,-19 0-64,19 0 161,0 0 255,1 0 0,-1 0 1,-20 0-97,19 0 32,1 0-224,1 0 0,-1 0-64,1 0-32,18 0 32,1 0-32,-20 0 65,21 0 95,-22 0 192,1 0 0,21 0-127,-2 0-129,-19 26-96,21-26 0,-21 0-64,19 0 0,-19 0-1,21-26 1,-21 26 128,-20 0-64,1 0 0,-21 0 33,0-26-33,-39 26-33,-1 0-927,-39-27-2019,0 27-9960</inkml:trace>
  <inkml:trace contextRef="#ctx0" brushRef="#br0" timeOffset="1253.0715">1726 7100 3843,'-41'27'5990,"23"-1"-5830,-3-26-96,1 27 160,0-27 641,0 0 192,20 25-544,-19-25-321,19 0 64,0 0 224,0 27-159,19-27-33,1 0-160,20 0-96,-1 0 32,2 0-96,-1 0 32,19 0 32,0 0-32,21 0-32,-21 0 64,40 0 0,1 0 0,-1 0-32,20 0 0,-20-27 32,21 27 64,-1 0-96,-20 0 0,21-25 0,-2 25-32,21 0 32,1 0-64,-2 0 32,1 0 32,19 0 0,-18 0 0,18 0 32,22 0 32,-22 0-32,20 0-32,-18 0 32,18 0 0,1 0 33,-20 0 31,20 0 0,-21 0-32,1 0 32,-1 25-96,2-25 32,-2 27-32,-18-27 0,18 27 32,-19-27-32,-19 26 0,-21-26 0,0 27-64,-20 0-897,-20-1-2947</inkml:trace>
  <inkml:trace contextRef="#ctx0" brushRef="#br0" timeOffset="5243.2996">9725 8823 2466,'0'0'1313,"0"0"160,0 0 65,0 0 31,0 0-127,0 0-545,0 0-769,0 0 0,0 0 320,0 0 161,0 25-97,0-25-31,0 27-97,0-27-160,0 26-63,0 1-1,0 26-32,-18-1 0,18-25-32,0 26 0,-20-1 0,20 3-32,0-30 128,-21 3 1,21-2-1,0-1-96,0 3 32,0-1-64,0-1 0,0-26 32,21 0 0,-21 27 32,20-27-31,-2 0-1,2 27 64,1-27-96,-1 0-32,19 0 32,-19 0 0,20 0-64,-1 0 32,1 0-32,0 0 0,19 0 32,-18 0-32,17 0-32,1 0 96,2 0-32,-2 0-32,1 0 32,19 0 0,-20 0 0,2 0-32,18 0 0,-20 0 0,1-27-96,19 27 0,-20 0 96,2 0-96,-3 0 32,22-27 32,0 27 32,-21 0-32,20 0 32,-18 0 32,-2 0-32,20 0 0,-19 0 0,19 0 0,-20 0 0,22 0 0,-2 0 0,20 0 0,-20 0-32,20 0 32,0 0 0,1 0 32,-1 0-96,0 0 128,-20 0-64,20 0-32,2 0 64,-2 0-32,1 0-32,-21 0-32,20-26-64,0 26 64,-20 0-33,0 0 1,-18 0 96,18 0 0,0 0 0,-19 0 32,-1 0-32,0 0 0,2 0 0,-2 0 32,1 0-32,-1-27 0,-19 27 0,19 0 32,-19 0 1,-21-28 191,21 28 0,-19 0 0,-21 0 0,20-25-63,-20 25-65,18 0 0,-18 0 0,0 0 32,0 0 0,0 0 96,0 0 129,0 0-33,0 0 0,-18 0-128,18 0 33,0 0-225,0 0 64,0 0-64,0-26 160,0 26-32,0-28 0,0-25 128,0 1 161,0-1-321,-20-27 0,20 1-160,0-1-513,0 1-608,0 1-1217,-21 50-8456</inkml:trace>
  <inkml:trace contextRef="#ctx0" brushRef="#br0" timeOffset="9447.5403">14649 7391 9064,'0'0'801,"0"0"-609,0 28 1185,0 24 417,0 1-96,20 26-641,-20 1-481,0 0-352,20-2-31,-20 29-33,0-28-96,0-26-32,0 0-32,19-26-64,-19 0-160,0-1-289,0-26-384,0 0-736,20 0-1218,-20-53-4644</inkml:trace>
  <inkml:trace contextRef="#ctx0" brushRef="#br0" timeOffset="9658.5524">14769 7444 13837,'20'80'640,"-20"-27"-255,18 1 223,-18 24 1,20 2-161,-20-1-288,21 29-160,-21-29-448,0-1 31,20-24-63,-20-1-193,20-1-736,-20-25 32,0-27 448,0 0-384,0-27-2883</inkml:trace>
  <inkml:trace contextRef="#ctx0" brushRef="#br0" timeOffset="9961.5697">14669 7551 14573,'20'0'-128,"-1"0"673,21-27 512,1 27-192,-3 0-161,23 27-480,-22-1-352,-19 0 0,0 28 64,-20 25-320,0-26-65,-20 26 257,0-26 192,0 2 96,1-30 192,-1 29-127,20-29 63,20 3 64,-20-28-96,19 25 0,1 2-95,20 0-194,-20-27-319,19 26-225,-19-26-287,0 0-802,19-26-1665,-39 26-6086</inkml:trace>
  <inkml:trace contextRef="#ctx0" brushRef="#br0" timeOffset="10313.5897">15026 7232 11498,'20'0'577,"0"0"-33,0 27 513,-20-1 32,0 28-448,0-2-449,0 1-96,0-26-64,0 1 32,0-3 65,0 2-1,0-27 64,0-27 320,19 27-191,-19-25-289,20-30 0,-20 2-64,20 27 0,0-27-64,-20 26 64,21 27 64,-21 0 256,18 0 160,-18 27 225,0 26-289,0-27-192,0 27-192,0 2-32,20-30-160,-20 2-256,0-1-321,20 0-608,1-26-1186,-21 0-3490</inkml:trace>
  <inkml:trace contextRef="#ctx0" brushRef="#br0" timeOffset="10473.599">15305 7339 13708,'0'0'1762,"19"0"-1345,-19 0 1216,20 0-480,20 0-384,-20 0-481,-1 0-384,1 0-448,0-27-738,-20 27-992,0 0-4100</inkml:trace>
  <inkml:trace contextRef="#ctx0" brushRef="#br0" timeOffset="10624.6077">15443 7127 10537,'-20'26'1858,"20"1"-641,0-2 641,-19 2-352,19 26-513,0 1-673,-20-28-288,20 0-417,20 27-255,-20-53-609,0 27-2114,19-27-5798</inkml:trace>
  <inkml:trace contextRef="#ctx0" brushRef="#br0" timeOffset="10797.6175">15562 7153 10121,'0'0'4837,"0"27"-4261,0-2 930,0 2-449,0 26-481,0 27-352,0-26-224,0-2-704,0 1-1442,0-26-3652</inkml:trace>
  <inkml:trace contextRef="#ctx0" brushRef="#br0" timeOffset="12520.716">16417 7232 928,'0'0'1538,"0"0"544,0 0-192,0 0-225,0 0-31,0 0-1,0 0-31,0 0-193,0 0-352,0 0-160,0 0-128,0 0-225,0 0-95,0 0-65,18 0-96,-18 0-96,40 0-63,-19 0-65,17-27-64,3 27 192,-1 0-256,19 0 32,0 0 32,-19 0 0,19 0 0,2 0-96,-3 0 96,3 0-64,-2 0-65,1 0 97,-1 0-64,0 0 96,2 27-64,-3-27 128,3 0-128,18-27 192,0 27 1,-20 0-65,22 0-96,-22 0 32,1 0 0,19 0 0,0 0 0,-20 0 32,22 0-64,-22 27 64,20-27-32,0 0-32,1 0 160,-1 0-160,0 0 224,-18 27-96,-2-27-64,-19 0 0,-1 0-32,-19 0-32,-20 0 0,0 0-224,0 0-129,0 0-736,-20 0-1826,0 0-10537</inkml:trace>
  <inkml:trace contextRef="#ctx0" brushRef="#br0" timeOffset="21163.2101">19175 7259 3587,'20'0'1601,"-20"0"-255,0 0 415,0 0-95,0 0-481,0 0 320,0 0-544,0 0-32,0 0 160,0 0-128,0 0-288,0 0-97,0 0-159,0 0-1,0 0-128,20 0-191,-20 0-1,0 0 0,20 0 0,0 0 32,-20 0-64,19 0-64,1 0 0,0 0 32,0 0-32,19 0 32,-19 0-32,21 0-32,-21 0 32,18 0 32,3 0-32,18 0 32,-19 0-128,0 0 96,19 0 32,-19 0-32,19 0 64,-18 0-192,18 0 224,0 0-160,1 0 32,-1 0 96,20 0 0,2 0-224,-2 0 224,0 0-64,20 0-32,-20 0-32,2 0-32,-2 0-96,20 0-1,-20 0 97,20 0-128,-20 0 96,2 0 32,18 26-96,-20-26 96,20 27 64,-20-27-32,1 0 128,19 0-32,-20 27-32,22-27 96,-22 0-96,0-27 96,-20 27-96,1 0-32,-21 0 64,-19-27-417,0 27-1632,-20 0-4710</inkml:trace>
  <inkml:trace contextRef="#ctx0" brushRef="#br0" timeOffset="24409.3961">22193 7365 2146,'0'0'2626,"0"0"-1985,0 0 1056,0 0 161,0 0-256,0 0-642,0 0-351,0 0-225,20 0-95,-20 0-161,39 0-128,1 0 64,-1 0 0,1-26 0,19 26 96,-18 0 160,-1 0-159,-21 0-226,1 0-992,0 0-4067</inkml:trace>
  <inkml:trace contextRef="#ctx0" brushRef="#br0" timeOffset="27479.5717">2163 9113 9128,'0'0'288,"0"0"33,0 0 1472,0 0-383,0 0-417,-20 0-289,20 0-127,-21 0 31,1 0 33,20 0-192,-18 0-385,-2 0-64,-1 0-161,1 0 33,-20 0-128,-19 0 64,0 0 128,-22 0 32,23 0 32,-22 0-32,20 0 32,1 27-32,0-27-64,19 25 64,-19-25-129,39 0 33,0 27 64,-1-27-96,21 0-64,0 0 256,0 0 64,0 28 32,0-28-32,0 0-32,0 25 32,0 3-32,0-2-64,21-1 0,-21 3 32,0 25-32,0 1 0,0-2 0,0 28 0,0-28 0,0 28 0,0-2 0,0 2 0,0 27 0,-21-28 33,21 1 31,0 26-64,0 0 128,0-28-128,-20 29 32,20-27 0,0 27 0,0-29 32,0 2 32,0 26 64,0-28 128,0 2 1,-18 0-65,18 0 64,0-1-160,0 1 0,0-1-32,0-26 161,0 26-129,0 1-64,0-2 32,0-23-32,0 24-32,-20 1 128,20 0-192,0-2-32,-21-24 128,21 24-32,0 2 32,0-26 32,0 26-96,0-28 161,0 1-258,-20 0 129,20 0-32,0-1 97,0 2-1,0-28-96,0 1 0,20 0 64,-20-2-64,0 3-64,0-3 96,21-25-96,-21 27 128,0-27-96,0 0-64,0 27-1,0-27 194,0 0-194,0 0 65,0 0-32,0 0 64,0 0-32,0 0-96,0 26 0,0-26-32,0 0 160,0 0-32,0 0 64,0 0-128,20 0 64,-20 27 64,0-27-32,18 0 0,-18 25 0,0-25 0,0 28-32,0-28 64,0 0-32,0 0 0,20 0 32,-20 26-32,0-26 192,0 0-96,0 0-32,21 0 0,-21 0-64,20 0 0,-20 0 64,20 0-128,-1 0 64,1 0 0,0 0-64,20 0 96,19 0 0,0-26-32,1 26 0,20 0-160,-22 0-128,23 0-673,-22 0-609,0 0-2593</inkml:trace>
  <inkml:trace contextRef="#ctx0" brushRef="#br1" timeOffset="31112.7789">8415 12135 1505,'0'-27'2466,"0"27"-704,0 0-801,-20 0-64,20 0 608,0 0 225,0 0-289,0 0-320,-19 0-224,19 0-128,0 0-65,0 0-31,0 0-128,0 0-65,0 0-64,0 0-63,0 0-289,0 0 224,19 0-160,-19 0 32,0 0 33,20 27-129,0-27 0,1 0-32,-1 0 128,-2 0-96,23 0-32,-21 26-32,19-26 64,-19 0-64,0 0 32,20 0-32,-20 0 32,-1 0-32,1 0 32,0 0-64,0 0 160,-20 0-288,21 0 32,-21 0 32,0 0 0,18 0-64,-18 0 160,0 0-32,0 0-161,0 0 65,0 0-96,0 0 192,0 0-384,0 0-193,0 0-736,0 0-897,-18 0-2371</inkml:trace>
  <inkml:trace contextRef="#ctx0" brushRef="#br1" timeOffset="37655.1535">14054 16028 5445,'20'0'2146,"-20"0"32,19 0 1153,-19 0-1217,0 0-801,0 0-256,0 0-160,-19 0-288,19 0-353,0 0 32,0 0-128,0 0 96,19 0-31,1 0-129,0 0-64,0 0 32,39 0-64,1 0 0,-1 0 0,20 0 64,2 0-160,-2 0 128,0 0-320,-20-26 480,22 26-192,-22 0-288,-19 0 31,-1-26-319,1 26-545,-40 0-1762,0 0-5733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C8C07-B5D7-47B9-8999-9B9339C6A3F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AAB1-2480-4EB4-B0C5-2755F1D9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5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1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88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7" y="6400799"/>
            <a:ext cx="9142095" cy="457200"/>
          </a:xfrm>
          <a:custGeom>
            <a:avLst/>
            <a:gdLst/>
            <a:ahLst/>
            <a:cxnLst/>
            <a:rect l="l" t="t" r="r" b="b"/>
            <a:pathLst>
              <a:path w="9142095" h="457200">
                <a:moveTo>
                  <a:pt x="9141714" y="0"/>
                </a:moveTo>
                <a:lnTo>
                  <a:pt x="0" y="0"/>
                </a:lnTo>
                <a:lnTo>
                  <a:pt x="0" y="457200"/>
                </a:lnTo>
                <a:lnTo>
                  <a:pt x="9141714" y="457200"/>
                </a:lnTo>
                <a:lnTo>
                  <a:pt x="914171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" y="6334507"/>
            <a:ext cx="9142095" cy="64135"/>
          </a:xfrm>
          <a:custGeom>
            <a:avLst/>
            <a:gdLst/>
            <a:ahLst/>
            <a:cxnLst/>
            <a:rect l="l" t="t" r="r" b="b"/>
            <a:pathLst>
              <a:path w="9142095" h="64135">
                <a:moveTo>
                  <a:pt x="9141714" y="0"/>
                </a:moveTo>
                <a:lnTo>
                  <a:pt x="0" y="0"/>
                </a:lnTo>
                <a:lnTo>
                  <a:pt x="0" y="64008"/>
                </a:lnTo>
                <a:lnTo>
                  <a:pt x="9141714" y="64008"/>
                </a:lnTo>
                <a:lnTo>
                  <a:pt x="914171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906017" y="4343400"/>
            <a:ext cx="7406640" cy="0"/>
          </a:xfrm>
          <a:custGeom>
            <a:avLst/>
            <a:gdLst/>
            <a:ahLst/>
            <a:cxnLst/>
            <a:rect l="l" t="t" r="r" b="b"/>
            <a:pathLst>
              <a:path w="7406640">
                <a:moveTo>
                  <a:pt x="0" y="0"/>
                </a:moveTo>
                <a:lnTo>
                  <a:pt x="740664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702" y="1644904"/>
            <a:ext cx="522795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01700" y="3702304"/>
            <a:ext cx="559689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7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851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26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495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153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936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39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0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474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57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65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0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612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675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532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39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178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1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743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990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54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71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2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2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97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68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858261"/>
            <a:ext cx="9144000" cy="3999739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0" y="2858261"/>
            <a:ext cx="9144000" cy="3957067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601599" y="193167"/>
            <a:ext cx="1123315" cy="1122680"/>
          </a:xfrm>
          <a:custGeom>
            <a:avLst/>
            <a:gdLst/>
            <a:ahLst/>
            <a:cxnLst/>
            <a:rect l="l" t="t" r="r" b="b"/>
            <a:pathLst>
              <a:path w="1123314" h="1122680">
                <a:moveTo>
                  <a:pt x="0" y="1122425"/>
                </a:moveTo>
                <a:lnTo>
                  <a:pt x="1123188" y="1122425"/>
                </a:lnTo>
                <a:lnTo>
                  <a:pt x="1123188" y="0"/>
                </a:lnTo>
                <a:lnTo>
                  <a:pt x="0" y="0"/>
                </a:lnTo>
                <a:lnTo>
                  <a:pt x="0" y="1122425"/>
                </a:lnTo>
                <a:close/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2911986" y="193167"/>
            <a:ext cx="1123315" cy="1122680"/>
          </a:xfrm>
          <a:custGeom>
            <a:avLst/>
            <a:gdLst/>
            <a:ahLst/>
            <a:cxnLst/>
            <a:rect l="l" t="t" r="r" b="b"/>
            <a:pathLst>
              <a:path w="1123314" h="1122680">
                <a:moveTo>
                  <a:pt x="0" y="1122425"/>
                </a:moveTo>
                <a:lnTo>
                  <a:pt x="1123188" y="1122425"/>
                </a:lnTo>
                <a:lnTo>
                  <a:pt x="1123188" y="0"/>
                </a:lnTo>
                <a:lnTo>
                  <a:pt x="0" y="0"/>
                </a:lnTo>
                <a:lnTo>
                  <a:pt x="0" y="1122425"/>
                </a:lnTo>
                <a:close/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0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7" y="6400799"/>
            <a:ext cx="9142095" cy="457200"/>
          </a:xfrm>
          <a:custGeom>
            <a:avLst/>
            <a:gdLst/>
            <a:ahLst/>
            <a:cxnLst/>
            <a:rect l="l" t="t" r="r" b="b"/>
            <a:pathLst>
              <a:path w="9142095" h="457200">
                <a:moveTo>
                  <a:pt x="9141714" y="0"/>
                </a:moveTo>
                <a:lnTo>
                  <a:pt x="0" y="0"/>
                </a:lnTo>
                <a:lnTo>
                  <a:pt x="0" y="457200"/>
                </a:lnTo>
                <a:lnTo>
                  <a:pt x="9141714" y="457200"/>
                </a:lnTo>
                <a:lnTo>
                  <a:pt x="914171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" y="6334507"/>
            <a:ext cx="9142095" cy="64135"/>
          </a:xfrm>
          <a:custGeom>
            <a:avLst/>
            <a:gdLst/>
            <a:ahLst/>
            <a:cxnLst/>
            <a:rect l="l" t="t" r="r" b="b"/>
            <a:pathLst>
              <a:path w="9142095" h="64135">
                <a:moveTo>
                  <a:pt x="9141714" y="0"/>
                </a:moveTo>
                <a:lnTo>
                  <a:pt x="0" y="0"/>
                </a:lnTo>
                <a:lnTo>
                  <a:pt x="0" y="64008"/>
                </a:lnTo>
                <a:lnTo>
                  <a:pt x="9141714" y="64008"/>
                </a:lnTo>
                <a:lnTo>
                  <a:pt x="914171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3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388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tr-TR">
                <a:solidFill>
                  <a:prstClr val="white"/>
                </a:solidFill>
              </a:rPr>
              <a:t>Lecture Notes for E Alpaydın 2004 Introduction to Machine Learning © The MIT Press (V1.1)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6A39ED2-5FC9-46D2-B46C-632331179B42}" type="slidenum">
              <a:rPr lang="tr-TR">
                <a:solidFill>
                  <a:prstClr val="white"/>
                </a:solidFill>
              </a:rPr>
              <a:pPr/>
              <a:t>‹#›</a:t>
            </a:fld>
            <a:endParaRPr lang="tr-T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5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tr-TR">
                <a:solidFill>
                  <a:prstClr val="white"/>
                </a:solidFill>
              </a:rPr>
              <a:t>Lecture Notes for E Alpaydın 2004 Introduction to Machine Learning © The MIT Press (V1.1)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8277BCF-A71C-46F0-8DB7-AF23ED39DF87}" type="slidenum">
              <a:rPr lang="tr-TR">
                <a:solidFill>
                  <a:prstClr val="white"/>
                </a:solidFill>
              </a:rPr>
              <a:pPr/>
              <a:t>‹#›</a:t>
            </a:fld>
            <a:endParaRPr lang="tr-T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6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239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76059"/>
            <a:ext cx="9144000" cy="281940"/>
          </a:xfrm>
          <a:custGeom>
            <a:avLst/>
            <a:gdLst/>
            <a:ahLst/>
            <a:cxnLst/>
            <a:rect l="l" t="t" r="r" b="b"/>
            <a:pathLst>
              <a:path w="9144000" h="281940">
                <a:moveTo>
                  <a:pt x="0" y="281940"/>
                </a:moveTo>
                <a:lnTo>
                  <a:pt x="9144000" y="281940"/>
                </a:lnTo>
                <a:lnTo>
                  <a:pt x="9144000" y="0"/>
                </a:lnTo>
                <a:lnTo>
                  <a:pt x="0" y="0"/>
                </a:lnTo>
                <a:lnTo>
                  <a:pt x="0" y="28194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0729" y="291844"/>
            <a:ext cx="762254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259" y="1817758"/>
            <a:ext cx="440309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009" y="6645275"/>
            <a:ext cx="858520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>
                <a:solidFill>
                  <a:prstClr val="white"/>
                </a:solidFill>
              </a:rPr>
              <a:t>6.0001 LECTURE</a:t>
            </a:r>
            <a:r>
              <a:rPr spc="-10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3747" y="6575108"/>
            <a:ext cx="212090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05410">
              <a:spcBef>
                <a:spcPts val="3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105410">
                <a:spcBef>
                  <a:spcPts val="330"/>
                </a:spcBef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1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tags" Target="../tags/tag23.xml"/><Relationship Id="rId7" Type="http://schemas.openxmlformats.org/officeDocument/2006/relationships/image" Target="../media/image2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www.google.co.in/url?sa=t&amp;rct=j&amp;q=&amp;esrc=s&amp;source=web&amp;cd=9&amp;ved=0ahUKEwjiuPLKhqrKAhUTGo4KHboHA9UQFgg8MAg&amp;url=http://wordinfo.info/unit/2138&amp;usg=AFQjCNGXcIPaykjxarQpa6NRcL0elpZqtg&amp;sig2=U_h53dI1tpmLXT4X4coSgA&amp;bvm=bv.111677986,d.c2E" TargetMode="Externa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26.png"/><Relationship Id="rId5" Type="http://schemas.openxmlformats.org/officeDocument/2006/relationships/tags" Target="../tags/tag28.xml"/><Relationship Id="rId15" Type="http://schemas.openxmlformats.org/officeDocument/2006/relationships/image" Target="../media/image20.emf"/><Relationship Id="rId10" Type="http://schemas.openxmlformats.org/officeDocument/2006/relationships/image" Target="../media/image22.png"/><Relationship Id="rId4" Type="http://schemas.openxmlformats.org/officeDocument/2006/relationships/tags" Target="../tags/tag27.xml"/><Relationship Id="rId9" Type="http://schemas.openxmlformats.org/officeDocument/2006/relationships/image" Target="../media/image25.png"/><Relationship Id="rId1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6.emf"/><Relationship Id="rId3" Type="http://schemas.openxmlformats.org/officeDocument/2006/relationships/tags" Target="../tags/tag32.xml"/><Relationship Id="rId7" Type="http://schemas.openxmlformats.org/officeDocument/2006/relationships/image" Target="../media/image29.png"/><Relationship Id="rId12" Type="http://schemas.openxmlformats.org/officeDocument/2006/relationships/customXml" Target="../ink/ink9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3.png"/><Relationship Id="rId5" Type="http://schemas.openxmlformats.org/officeDocument/2006/relationships/tags" Target="../tags/tag34.xml"/><Relationship Id="rId10" Type="http://schemas.openxmlformats.org/officeDocument/2006/relationships/image" Target="../media/image32.png"/><Relationship Id="rId4" Type="http://schemas.openxmlformats.org/officeDocument/2006/relationships/tags" Target="../tags/tag33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0.emf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6.xml"/><Relationship Id="rId12" Type="http://schemas.openxmlformats.org/officeDocument/2006/relationships/customXml" Target="../ink/ink10.xml"/><Relationship Id="rId2" Type="http://schemas.openxmlformats.org/officeDocument/2006/relationships/tags" Target="../tags/tag36.xml"/><Relationship Id="rId16" Type="http://schemas.openxmlformats.org/officeDocument/2006/relationships/hyperlink" Target="http://wordinfo.info/unit/2138" TargetMode="Externa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36.png"/><Relationship Id="rId5" Type="http://schemas.openxmlformats.org/officeDocument/2006/relationships/tags" Target="../tags/tag39.xml"/><Relationship Id="rId15" Type="http://schemas.openxmlformats.org/officeDocument/2006/relationships/image" Target="../media/image31.emf"/><Relationship Id="rId10" Type="http://schemas.openxmlformats.org/officeDocument/2006/relationships/image" Target="../media/image29.png"/><Relationship Id="rId4" Type="http://schemas.openxmlformats.org/officeDocument/2006/relationships/tags" Target="../tags/tag38.xml"/><Relationship Id="rId9" Type="http://schemas.openxmlformats.org/officeDocument/2006/relationships/image" Target="../media/image35.png"/><Relationship Id="rId1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tags" Target="../tags/tag43.xml"/><Relationship Id="rId7" Type="http://schemas.openxmlformats.org/officeDocument/2006/relationships/image" Target="../media/image38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emf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customXml" Target="../ink/ink13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tags" Target="../tags/tag48.xml"/><Relationship Id="rId7" Type="http://schemas.openxmlformats.org/officeDocument/2006/relationships/image" Target="../media/image4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46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44.png"/><Relationship Id="rId17" Type="http://schemas.openxmlformats.org/officeDocument/2006/relationships/image" Target="../media/image45.emf"/><Relationship Id="rId2" Type="http://schemas.openxmlformats.org/officeDocument/2006/relationships/tags" Target="../tags/tag50.xml"/><Relationship Id="rId16" Type="http://schemas.openxmlformats.org/officeDocument/2006/relationships/customXml" Target="../ink/ink16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43.png"/><Relationship Id="rId5" Type="http://schemas.openxmlformats.org/officeDocument/2006/relationships/tags" Target="../tags/tag53.xml"/><Relationship Id="rId15" Type="http://schemas.openxmlformats.org/officeDocument/2006/relationships/image" Target="../media/image44.emf"/><Relationship Id="rId10" Type="http://schemas.openxmlformats.org/officeDocument/2006/relationships/image" Target="../media/image42.png"/><Relationship Id="rId19" Type="http://schemas.openxmlformats.org/officeDocument/2006/relationships/image" Target="../media/image47.png"/><Relationship Id="rId4" Type="http://schemas.openxmlformats.org/officeDocument/2006/relationships/tags" Target="../tags/tag52.xml"/><Relationship Id="rId9" Type="http://schemas.openxmlformats.org/officeDocument/2006/relationships/image" Target="../media/image39.png"/><Relationship Id="rId1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51.png"/><Relationship Id="rId5" Type="http://schemas.openxmlformats.org/officeDocument/2006/relationships/tags" Target="../tags/tag59.xml"/><Relationship Id="rId15" Type="http://schemas.openxmlformats.org/officeDocument/2006/relationships/image" Target="../media/image52.emf"/><Relationship Id="rId10" Type="http://schemas.openxmlformats.org/officeDocument/2006/relationships/image" Target="../media/image50.png"/><Relationship Id="rId4" Type="http://schemas.openxmlformats.org/officeDocument/2006/relationships/tags" Target="../tags/tag58.xml"/><Relationship Id="rId9" Type="http://schemas.openxmlformats.org/officeDocument/2006/relationships/image" Target="../media/image49.png"/><Relationship Id="rId1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1.pn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0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53.png"/><Relationship Id="rId5" Type="http://schemas.openxmlformats.org/officeDocument/2006/relationships/tags" Target="../tags/tag65.xml"/><Relationship Id="rId15" Type="http://schemas.openxmlformats.org/officeDocument/2006/relationships/image" Target="../media/image54.emf"/><Relationship Id="rId10" Type="http://schemas.openxmlformats.org/officeDocument/2006/relationships/image" Target="../media/image49.png"/><Relationship Id="rId4" Type="http://schemas.openxmlformats.org/officeDocument/2006/relationships/tags" Target="../tags/tag64.xml"/><Relationship Id="rId9" Type="http://schemas.openxmlformats.org/officeDocument/2006/relationships/image" Target="../media/image48.png"/><Relationship Id="rId14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42.png"/><Relationship Id="rId18" Type="http://schemas.openxmlformats.org/officeDocument/2006/relationships/image" Target="../media/image52.png"/><Relationship Id="rId3" Type="http://schemas.openxmlformats.org/officeDocument/2006/relationships/tags" Target="../tags/tag69.xml"/><Relationship Id="rId21" Type="http://schemas.openxmlformats.org/officeDocument/2006/relationships/customXml" Target="../ink/ink20.xml"/><Relationship Id="rId7" Type="http://schemas.openxmlformats.org/officeDocument/2006/relationships/tags" Target="../tags/tag73.xml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tags" Target="../tags/tag68.xml"/><Relationship Id="rId16" Type="http://schemas.openxmlformats.org/officeDocument/2006/relationships/image" Target="../media/image50.png"/><Relationship Id="rId20" Type="http://schemas.openxmlformats.org/officeDocument/2006/relationships/image" Target="../media/image58.emf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55.png"/><Relationship Id="rId5" Type="http://schemas.openxmlformats.org/officeDocument/2006/relationships/tags" Target="../tags/tag71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6.xml"/><Relationship Id="rId19" Type="http://schemas.openxmlformats.org/officeDocument/2006/relationships/customXml" Target="../ink/ink19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56.png"/><Relationship Id="rId22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1.emf"/><Relationship Id="rId3" Type="http://schemas.openxmlformats.org/officeDocument/2006/relationships/tags" Target="../tags/tag78.xml"/><Relationship Id="rId7" Type="http://schemas.openxmlformats.org/officeDocument/2006/relationships/image" Target="../media/image42.png"/><Relationship Id="rId12" Type="http://schemas.openxmlformats.org/officeDocument/2006/relationships/customXml" Target="../ink/ink2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8.png"/><Relationship Id="rId5" Type="http://schemas.openxmlformats.org/officeDocument/2006/relationships/tags" Target="../tags/tag80.xml"/><Relationship Id="rId10" Type="http://schemas.openxmlformats.org/officeDocument/2006/relationships/image" Target="../media/image57.png"/><Relationship Id="rId4" Type="http://schemas.openxmlformats.org/officeDocument/2006/relationships/tags" Target="../tags/tag79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emf"/><Relationship Id="rId3" Type="http://schemas.openxmlformats.org/officeDocument/2006/relationships/tags" Target="../tags/tag83.xml"/><Relationship Id="rId7" Type="http://schemas.openxmlformats.org/officeDocument/2006/relationships/image" Target="../media/image60.png"/><Relationship Id="rId12" Type="http://schemas.openxmlformats.org/officeDocument/2006/relationships/customXml" Target="../ink/ink2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9.png"/><Relationship Id="rId11" Type="http://schemas.openxmlformats.org/officeDocument/2006/relationships/image" Target="../media/image66.emf"/><Relationship Id="rId5" Type="http://schemas.openxmlformats.org/officeDocument/2006/relationships/slideLayout" Target="../slideLayouts/slideLayout6.xml"/><Relationship Id="rId10" Type="http://schemas.openxmlformats.org/officeDocument/2006/relationships/customXml" Target="../ink/ink22.xml"/><Relationship Id="rId4" Type="http://schemas.openxmlformats.org/officeDocument/2006/relationships/tags" Target="../tags/tag84.xm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66.png"/><Relationship Id="rId5" Type="http://schemas.openxmlformats.org/officeDocument/2006/relationships/tags" Target="../tags/tag89.xml"/><Relationship Id="rId15" Type="http://schemas.openxmlformats.org/officeDocument/2006/relationships/image" Target="../media/image73.emf"/><Relationship Id="rId10" Type="http://schemas.openxmlformats.org/officeDocument/2006/relationships/image" Target="../media/image65.png"/><Relationship Id="rId4" Type="http://schemas.openxmlformats.org/officeDocument/2006/relationships/tags" Target="../tags/tag88.xml"/><Relationship Id="rId9" Type="http://schemas.openxmlformats.org/officeDocument/2006/relationships/image" Target="../media/image64.png"/><Relationship Id="rId14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8.emf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customXml" Target="../ink/ink2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28.xml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44.png"/><Relationship Id="rId5" Type="http://schemas.openxmlformats.org/officeDocument/2006/relationships/tags" Target="../tags/tag97.xml"/><Relationship Id="rId10" Type="http://schemas.openxmlformats.org/officeDocument/2006/relationships/image" Target="../media/image72.png"/><Relationship Id="rId4" Type="http://schemas.openxmlformats.org/officeDocument/2006/relationships/tags" Target="../tags/tag96.xml"/><Relationship Id="rId9" Type="http://schemas.openxmlformats.org/officeDocument/2006/relationships/image" Target="../media/image71.png"/><Relationship Id="rId14" Type="http://schemas.openxmlformats.org/officeDocument/2006/relationships/image" Target="../media/image83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customXml" Target="../ink/ink4.xml"/><Relationship Id="rId11" Type="http://schemas.openxmlformats.org/officeDocument/2006/relationships/image" Target="../media/image15.emf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emf"/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3.png"/><Relationship Id="rId5" Type="http://schemas.openxmlformats.org/officeDocument/2006/relationships/tags" Target="../tags/tag13.xml"/><Relationship Id="rId10" Type="http://schemas.openxmlformats.org/officeDocument/2006/relationships/image" Target="../media/image12.png"/><Relationship Id="rId4" Type="http://schemas.openxmlformats.org/officeDocument/2006/relationships/tags" Target="../tags/tag12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7.png"/><Relationship Id="rId17" Type="http://schemas.openxmlformats.org/officeDocument/2006/relationships/image" Target="../media/image10.emf"/><Relationship Id="rId2" Type="http://schemas.openxmlformats.org/officeDocument/2006/relationships/tags" Target="../tags/tag15.xml"/><Relationship Id="rId16" Type="http://schemas.openxmlformats.org/officeDocument/2006/relationships/customXml" Target="../ink/ink6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6.png"/><Relationship Id="rId5" Type="http://schemas.openxmlformats.org/officeDocument/2006/relationships/tags" Target="../tags/tag18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tags" Target="../tags/tag17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" y="27432"/>
            <a:ext cx="8674608" cy="738664"/>
          </a:xfrm>
        </p:spPr>
        <p:txBody>
          <a:bodyPr/>
          <a:lstStyle/>
          <a:p>
            <a:pPr marL="457200" indent="-457200"/>
            <a:r>
              <a:rPr lang="en-US" u="none" dirty="0" smtClean="0"/>
              <a:t>Classification Algorithms</a:t>
            </a:r>
            <a:endParaRPr lang="en-US" u="non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6" y="1066800"/>
            <a:ext cx="5410200" cy="383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4216" y="4572000"/>
            <a:ext cx="358140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Logistic Regression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Support  Vector  Machines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Decision Tree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Ensemble Learning  Techniques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616" y="4800600"/>
            <a:ext cx="35814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Multi-Layer-Perceptron Classifier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K-Nearest  </a:t>
            </a:r>
            <a:r>
              <a:rPr lang="en-US" dirty="0" err="1">
                <a:solidFill>
                  <a:prstClr val="black"/>
                </a:solidFill>
              </a:rPr>
              <a:t>Neighbour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11" y="893064"/>
            <a:ext cx="4715689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prstClr val="black"/>
                </a:solidFill>
              </a:rPr>
              <a:t>Classification is a  type of supervised  learning problem that involves  prediction of  discrete  outputs, this is  often actualized using discriminative  line  or  curves  (also known as  decision boundaries)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3387899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996552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1193800"/>
            <a:ext cx="0" cy="226016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3313377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Decision Boundary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7" y="279747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84" y="33168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11" y="2282487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801864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6" y="176340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93" y="228278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56550" y="2741751"/>
            <a:ext cx="140299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353498"/>
            <a:ext cx="1413976" cy="1900647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70" y="339443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1</a:t>
            </a:r>
            <a:endParaRPr lang="en-US" sz="1600" baseline="-250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5" y="3394554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2</a:t>
            </a:r>
            <a:endParaRPr lang="en-US" sz="1600" baseline="-250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62" y="3394554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3</a:t>
            </a:r>
            <a:endParaRPr lang="en-US" sz="1600" baseline="-250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80" y="2593562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1</a:t>
            </a:r>
            <a:endParaRPr lang="en-US" sz="1600" baseline="-250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105" y="201924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2</a:t>
            </a:r>
            <a:endParaRPr lang="en-US" sz="1600" baseline="-25000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8" y="1533236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3</a:t>
            </a:r>
            <a:endParaRPr lang="en-US" sz="1600" baseline="-25000" dirty="0">
              <a:solidFill>
                <a:prstClr val="black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9" y="1861589"/>
            <a:ext cx="4285869" cy="4765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4153773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Predict “          “ if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327689"/>
            <a:ext cx="800100" cy="4124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4311407"/>
            <a:ext cx="2650998" cy="387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219360"/>
              <a:ext cx="8262000" cy="6286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2897167" y="188982"/>
            <a:ext cx="31422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CC00"/>
                </a:solidFill>
              </a:rPr>
              <a:t>How to fit (find) Parameter </a:t>
            </a:r>
            <a:r>
              <a:rPr lang="el-GR" sz="1000" dirty="0">
                <a:solidFill>
                  <a:srgbClr val="00CC00"/>
                </a:solidFill>
                <a:hlinkClick r:id="rId10"/>
              </a:rPr>
              <a:t>θ</a:t>
            </a:r>
            <a:r>
              <a:rPr lang="en-US" sz="1000" u="sng" dirty="0">
                <a:solidFill>
                  <a:srgbClr val="00CC00"/>
                </a:solidFill>
              </a:rPr>
              <a:t> </a:t>
            </a:r>
            <a:br>
              <a:rPr lang="en-US" sz="1000" u="sng" dirty="0">
                <a:solidFill>
                  <a:srgbClr val="00CC00"/>
                </a:solidFill>
              </a:rPr>
            </a:br>
            <a:r>
              <a:rPr lang="en-US" sz="1000" u="sng" dirty="0">
                <a:solidFill>
                  <a:srgbClr val="00CC00"/>
                </a:solidFill>
              </a:rPr>
              <a:t/>
            </a:r>
            <a:br>
              <a:rPr lang="en-US" sz="1000" u="sng" dirty="0">
                <a:solidFill>
                  <a:srgbClr val="00CC00"/>
                </a:solidFill>
              </a:rPr>
            </a:br>
            <a:r>
              <a:rPr lang="en-US" sz="1000" dirty="0">
                <a:solidFill>
                  <a:srgbClr val="00CC00"/>
                </a:solidFill>
              </a:rPr>
              <a:t>Parameter </a:t>
            </a:r>
            <a:r>
              <a:rPr lang="el-GR" sz="1000" dirty="0">
                <a:solidFill>
                  <a:srgbClr val="00CC00"/>
                </a:solidFill>
                <a:hlinkClick r:id="rId10"/>
              </a:rPr>
              <a:t>θ</a:t>
            </a:r>
            <a:r>
              <a:rPr lang="en-US" sz="1000" dirty="0">
                <a:solidFill>
                  <a:srgbClr val="00CC00"/>
                </a:solidFill>
              </a:rPr>
              <a:t> (</a:t>
            </a:r>
            <a:r>
              <a:rPr lang="el-GR" sz="1000" dirty="0">
                <a:solidFill>
                  <a:srgbClr val="00CC00"/>
                </a:solidFill>
                <a:hlinkClick r:id="rId10"/>
              </a:rPr>
              <a:t>θ</a:t>
            </a:r>
            <a:r>
              <a:rPr lang="en-US" sz="700" dirty="0">
                <a:solidFill>
                  <a:srgbClr val="00CC00"/>
                </a:solidFill>
              </a:rPr>
              <a:t>0</a:t>
            </a:r>
            <a:r>
              <a:rPr lang="en-US" sz="1000" dirty="0">
                <a:solidFill>
                  <a:srgbClr val="00CC00"/>
                </a:solidFill>
              </a:rPr>
              <a:t>, </a:t>
            </a:r>
            <a:r>
              <a:rPr lang="el-GR" sz="1000" dirty="0">
                <a:solidFill>
                  <a:srgbClr val="00CC00"/>
                </a:solidFill>
                <a:hlinkClick r:id="rId10"/>
              </a:rPr>
              <a:t>θ</a:t>
            </a:r>
            <a:r>
              <a:rPr lang="en-US" sz="700" dirty="0">
                <a:solidFill>
                  <a:srgbClr val="00CC00"/>
                </a:solidFill>
              </a:rPr>
              <a:t>1</a:t>
            </a:r>
            <a:r>
              <a:rPr lang="en-US" sz="1000" dirty="0">
                <a:solidFill>
                  <a:srgbClr val="00CC00"/>
                </a:solidFill>
              </a:rPr>
              <a:t>, </a:t>
            </a:r>
            <a:r>
              <a:rPr lang="el-GR" sz="1000" dirty="0">
                <a:solidFill>
                  <a:srgbClr val="00CC00"/>
                </a:solidFill>
                <a:hlinkClick r:id="rId10"/>
              </a:rPr>
              <a:t>θ</a:t>
            </a:r>
            <a:r>
              <a:rPr lang="en-US" sz="700" dirty="0">
                <a:solidFill>
                  <a:srgbClr val="00CC00"/>
                </a:solidFill>
              </a:rPr>
              <a:t>2</a:t>
            </a:r>
            <a:r>
              <a:rPr lang="en-US" sz="1000" dirty="0">
                <a:solidFill>
                  <a:srgbClr val="00CC00"/>
                </a:solidFill>
              </a:rPr>
              <a:t>) defines the decision boundary </a:t>
            </a:r>
            <a:br>
              <a:rPr lang="en-US" sz="1000" dirty="0">
                <a:solidFill>
                  <a:srgbClr val="00CC00"/>
                </a:solidFill>
              </a:rPr>
            </a:br>
            <a:r>
              <a:rPr lang="en-US" sz="1000" dirty="0">
                <a:solidFill>
                  <a:srgbClr val="00CC00"/>
                </a:solidFill>
              </a:rPr>
              <a:t>not the training set. Training set may be used to find the </a:t>
            </a:r>
            <a:br>
              <a:rPr lang="en-US" sz="1000" dirty="0">
                <a:solidFill>
                  <a:srgbClr val="00CC00"/>
                </a:solidFill>
              </a:rPr>
            </a:br>
            <a:r>
              <a:rPr lang="en-US" sz="1000" dirty="0">
                <a:solidFill>
                  <a:srgbClr val="00CC00"/>
                </a:solidFill>
              </a:rPr>
              <a:t>Parameter </a:t>
            </a:r>
            <a:r>
              <a:rPr lang="el-GR" sz="1000" dirty="0">
                <a:solidFill>
                  <a:srgbClr val="00CC00"/>
                </a:solidFill>
                <a:hlinkClick r:id="rId10"/>
              </a:rPr>
              <a:t>θ</a:t>
            </a:r>
            <a:endParaRPr lang="el-GR" sz="1000" dirty="0">
              <a:solidFill>
                <a:srgbClr val="00CC00"/>
              </a:solidFill>
            </a:endParaRPr>
          </a:p>
          <a:p>
            <a:endParaRPr lang="en-US" sz="1000" i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Non-linear decision boundaries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686193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1003141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416288"/>
            <a:ext cx="0" cy="282551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55" y="2878097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107" y="1511300"/>
            <a:ext cx="4147185" cy="4765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24" y="2160247"/>
            <a:ext cx="2168271" cy="5120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34290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Predict “          “ if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3602916"/>
            <a:ext cx="800100" cy="4124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3573933"/>
            <a:ext cx="2650998" cy="5120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20" y="5229835"/>
            <a:ext cx="5267325" cy="51206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5428155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4039121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4452268"/>
            <a:ext cx="9432" cy="224925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33" y="5648652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9" y="5863336"/>
            <a:ext cx="5277993" cy="512064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64" y="1616433"/>
            <a:ext cx="1814029" cy="2439833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7" y="2856402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1</a:t>
            </a:r>
            <a:endParaRPr lang="en-US" sz="1100" baseline="-25000" dirty="0">
              <a:solidFill>
                <a:prstClr val="black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68236" y="286725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32529" y="286976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9" y="2878468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-1</a:t>
            </a:r>
            <a:endParaRPr lang="en-US" sz="1100" baseline="-25000" dirty="0">
              <a:solidFill>
                <a:prstClr val="black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86" y="3443178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-1</a:t>
            </a:r>
            <a:endParaRPr lang="en-US" sz="1100" baseline="-25000" dirty="0">
              <a:solidFill>
                <a:prstClr val="black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43" y="3588791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43" y="2122377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94989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1</a:t>
            </a:r>
            <a:endParaRPr lang="en-US" sz="1100" baseline="-25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762720"/>
              <a:ext cx="8569080" cy="5819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30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5512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Training set:</a:t>
            </a:r>
            <a:endParaRPr lang="en-US" sz="3200" dirty="0">
              <a:solidFill>
                <a:prstClr val="black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7200" y="5290919"/>
            <a:ext cx="5638800" cy="584775"/>
            <a:chOff x="457200" y="3182757"/>
            <a:chExt cx="5638800" cy="438581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3182757"/>
              <a:ext cx="56388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</a:rPr>
                <a:t>How to choose parameters    ?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669967"/>
            <a:ext cx="5383530" cy="4846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2155706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m examples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640840"/>
            <a:ext cx="1499616" cy="194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407412"/>
            <a:ext cx="2244852" cy="408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707384"/>
            <a:ext cx="2935224" cy="1042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435240" y="1220640"/>
              <a:ext cx="7690320" cy="485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440" y="907560"/>
                <a:ext cx="7706880" cy="36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Cost function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580" y="1016486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Linear regression: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952500"/>
            <a:ext cx="4219956" cy="868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9136"/>
            <a:ext cx="5298948" cy="59436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66800" y="3632200"/>
            <a:ext cx="0" cy="28915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9" y="6203188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9" y="6203188"/>
            <a:ext cx="153619" cy="347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9" y="3937009"/>
            <a:ext cx="427939" cy="32674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3530600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“non-convex”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3632200"/>
            <a:ext cx="0" cy="28915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3" y="6203188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11" y="6203188"/>
            <a:ext cx="153619" cy="3474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9" y="3937009"/>
            <a:ext cx="427939" cy="32674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3" y="3530600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“convex”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470880" y="1296960"/>
              <a:ext cx="6976080" cy="1011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378360" y="676800"/>
              <a:ext cx="8390160" cy="5141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640" y="497880"/>
                <a:ext cx="8412120" cy="387684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Arrow Connector 2"/>
          <p:cNvCxnSpPr>
            <a:endCxn id="31" idx="2"/>
          </p:cNvCxnSpPr>
          <p:nvPr/>
        </p:nvCxnSpPr>
        <p:spPr>
          <a:xfrm flipV="1">
            <a:off x="8382008" y="1420469"/>
            <a:ext cx="252661" cy="1019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71609" y="3311694"/>
            <a:ext cx="1026215" cy="176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38599" y="4546573"/>
            <a:ext cx="1234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We want J(</a:t>
            </a:r>
            <a:r>
              <a:rPr lang="el-GR" sz="1200" dirty="0">
                <a:solidFill>
                  <a:prstClr val="black"/>
                </a:solidFill>
                <a:hlinkClick r:id="rId16"/>
              </a:rPr>
              <a:t>θ</a:t>
            </a:r>
            <a:r>
              <a:rPr lang="en-US" sz="1200" i="1" dirty="0">
                <a:solidFill>
                  <a:srgbClr val="FF0000"/>
                </a:solidFill>
              </a:rPr>
              <a:t>)  to 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behave like this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86609" y="57788"/>
            <a:ext cx="2639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J(</a:t>
            </a:r>
            <a:r>
              <a:rPr lang="el-GR" sz="1200" dirty="0">
                <a:solidFill>
                  <a:srgbClr val="FF0000"/>
                </a:solidFill>
                <a:hlinkClick r:id="rId16"/>
              </a:rPr>
              <a:t>θ</a:t>
            </a:r>
            <a:r>
              <a:rPr lang="en-US" sz="1200" i="1" dirty="0">
                <a:solidFill>
                  <a:srgbClr val="FF0000"/>
                </a:solidFill>
              </a:rPr>
              <a:t>) is non-linear </a:t>
            </a:r>
            <a:r>
              <a:rPr lang="en-US" sz="1200" i="1" dirty="0" err="1">
                <a:solidFill>
                  <a:srgbClr val="FF0000"/>
                </a:solidFill>
              </a:rPr>
              <a:t>beacause</a:t>
            </a:r>
            <a:r>
              <a:rPr lang="en-US" sz="1200" i="1" dirty="0">
                <a:solidFill>
                  <a:srgbClr val="FF0000"/>
                </a:solidFill>
              </a:rPr>
              <a:t> of the 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presence of non-linear sigmoid function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81660" y="958804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Non-Linear 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Function</a:t>
            </a:r>
            <a:endParaRPr lang="en-US" sz="1200" i="1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>
            <a:stCxn id="14" idx="3"/>
          </p:cNvCxnSpPr>
          <p:nvPr/>
        </p:nvCxnSpPr>
        <p:spPr>
          <a:xfrm>
            <a:off x="5273361" y="4777406"/>
            <a:ext cx="1402360" cy="295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2"/>
          </p:cNvCxnSpPr>
          <p:nvPr/>
        </p:nvCxnSpPr>
        <p:spPr>
          <a:xfrm flipH="1">
            <a:off x="2979454" y="519453"/>
            <a:ext cx="626908" cy="390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30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114800" y="2540000"/>
            <a:ext cx="5029200" cy="43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Logistic regression cost function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8600"/>
            <a:ext cx="6030468" cy="97536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1066809" y="3632208"/>
            <a:ext cx="1979" cy="270130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9" y="6203188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203188"/>
            <a:ext cx="814730" cy="4901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14542" y="3219853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If y = 1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6070600"/>
            <a:ext cx="0" cy="3048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5200" y="6305467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400" y="625769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30" y="3147060"/>
            <a:ext cx="4712970" cy="2961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914040" y="1132027"/>
              <a:ext cx="7697520" cy="5561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5040" y="1122667"/>
                <a:ext cx="7716240" cy="557964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/>
          <p:cNvCxnSpPr>
            <a:endCxn id="15" idx="2"/>
          </p:cNvCxnSpPr>
          <p:nvPr/>
        </p:nvCxnSpPr>
        <p:spPr>
          <a:xfrm flipV="1">
            <a:off x="7058264" y="852889"/>
            <a:ext cx="1042868" cy="93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0703" y="391224"/>
            <a:ext cx="102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Different 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Cost Function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3" grpId="0"/>
      <p:bldP spid="21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Logistic regression cost function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068779" y="3022600"/>
            <a:ext cx="2" cy="331090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9" y="6203188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152815"/>
            <a:ext cx="814730" cy="4901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05040" y="2610253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If y = 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6070600"/>
            <a:ext cx="0" cy="3048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5200" y="6305467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400" y="625769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8600"/>
            <a:ext cx="6030468" cy="975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35720" y="1897920"/>
              <a:ext cx="6575040" cy="4788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1412280"/>
                <a:ext cx="6591960" cy="36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74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Logistic regression cost function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6868"/>
            <a:ext cx="6030468" cy="9753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1608"/>
            <a:ext cx="4169664" cy="868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751"/>
            <a:ext cx="2895600" cy="3364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78360" y="1449600"/>
              <a:ext cx="8211600" cy="4817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200" y="1078200"/>
                <a:ext cx="8234640" cy="36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410200" y="1130127"/>
            <a:ext cx="3200400" cy="4517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544807"/>
            <a:ext cx="3429000" cy="4517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2153920"/>
            <a:ext cx="7214616" cy="8686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551406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Logistic regression cost function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1608"/>
            <a:ext cx="4169664" cy="868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3348617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To fit parameters    :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3537480"/>
            <a:ext cx="128016" cy="292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4083373"/>
            <a:ext cx="1104138" cy="5730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48514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5115105"/>
            <a:ext cx="153162" cy="182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5603332"/>
            <a:ext cx="2146554" cy="585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1414440" y="2031360"/>
              <a:ext cx="7569000" cy="272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6880" y="1511640"/>
                <a:ext cx="7582680" cy="20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1214640" y="3795840"/>
              <a:ext cx="6217560" cy="2547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6000" y="2836080"/>
                <a:ext cx="6234480" cy="19314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07873" y="601377"/>
            <a:ext cx="3172593" cy="338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6400" y="1175225"/>
            <a:ext cx="2971800" cy="3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Gradient Descent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1082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Want                    :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2239157"/>
            <a:ext cx="1241298" cy="4084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1608"/>
            <a:ext cx="7879842" cy="8686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771848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Repeat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846737"/>
            <a:ext cx="109728" cy="4053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4547616"/>
            <a:ext cx="109728" cy="405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3503237"/>
            <a:ext cx="2587752" cy="58216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4267344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(simultaneously update all     )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4400463"/>
            <a:ext cx="186690" cy="34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92600" y="1477920"/>
              <a:ext cx="6903720" cy="4483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080" y="1098720"/>
                <a:ext cx="6923880" cy="33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2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3362615"/>
            <a:ext cx="4528566" cy="8686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Gradient Descent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1082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Want                    :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2239157"/>
            <a:ext cx="1241298" cy="4084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1608"/>
            <a:ext cx="7879842" cy="8686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4267344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(simultaneously update all     )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417" y="2771848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Repeat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4400463"/>
            <a:ext cx="186690" cy="3403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846737"/>
            <a:ext cx="109728" cy="4053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4547616"/>
            <a:ext cx="109728" cy="4053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5838" y="5562606"/>
            <a:ext cx="767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Algorithm looks identical to linear regression!</a:t>
            </a:r>
            <a:endParaRPr 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713880" y="1840800"/>
              <a:ext cx="8262360" cy="434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800" y="1370160"/>
                <a:ext cx="8280000" cy="32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5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1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Classification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120301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Email: Spam / Not Spam?</a:t>
            </a:r>
          </a:p>
          <a:p>
            <a:r>
              <a:rPr lang="en-US" sz="2400" dirty="0">
                <a:solidFill>
                  <a:prstClr val="black"/>
                </a:solidFill>
              </a:rPr>
              <a:t>Online Transactions: Fraudulent (Yes / No)?</a:t>
            </a:r>
          </a:p>
          <a:p>
            <a:r>
              <a:rPr lang="en-US" sz="2400" dirty="0">
                <a:solidFill>
                  <a:prstClr val="black"/>
                </a:solidFill>
              </a:rPr>
              <a:t>Tumor: Malignant / Benign ?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16" y="3516387"/>
            <a:ext cx="1492301" cy="490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12681" y="312421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0: “Negative Class” (e.g., benign tumor)</a:t>
            </a:r>
          </a:p>
          <a:p>
            <a:r>
              <a:rPr lang="en-US" sz="300" dirty="0">
                <a:solidFill>
                  <a:prstClr val="black"/>
                </a:solidFill>
              </a:rPr>
              <a:t> 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1: “Positive Class” (e.g., malignant tumor)</a:t>
            </a:r>
            <a:endParaRPr 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28480" y="1020480"/>
              <a:ext cx="5502960" cy="467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680" y="759240"/>
                <a:ext cx="5522760" cy="35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3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Optimization algorithm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862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1220321"/>
            <a:ext cx="534924" cy="4084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1220321"/>
            <a:ext cx="1241298" cy="408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774179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935647"/>
            <a:ext cx="128016" cy="292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2376660"/>
            <a:ext cx="534924" cy="408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846832"/>
            <a:ext cx="964692" cy="5821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80388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963632"/>
            <a:ext cx="1840230" cy="3535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443953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Repeat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4514428"/>
            <a:ext cx="109728" cy="4053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70016"/>
            <a:ext cx="109728" cy="405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5170928"/>
            <a:ext cx="2587752" cy="58216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383046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Gradient descent: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/>
              <p14:cNvContentPartPr/>
              <p14:nvPr/>
            </p14:nvContentPartPr>
            <p14:xfrm>
              <a:off x="428040" y="1640160"/>
              <a:ext cx="4860360" cy="182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8680" y="1220040"/>
                <a:ext cx="4876560" cy="13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/>
              <p14:cNvContentPartPr/>
              <p14:nvPr/>
            </p14:nvContentPartPr>
            <p14:xfrm>
              <a:off x="585360" y="2222400"/>
              <a:ext cx="3266640" cy="3615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4560" y="1656360"/>
                <a:ext cx="3287880" cy="27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64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Optimization algorithm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984653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146119"/>
            <a:ext cx="128016" cy="292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587132"/>
            <a:ext cx="534924" cy="40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057304"/>
            <a:ext cx="964692" cy="582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201435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174104"/>
            <a:ext cx="1840230" cy="353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34" y="3016653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34" y="3497117"/>
            <a:ext cx="38065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>
              <a:solidFill>
                <a:prstClr val="black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 </a:t>
            </a:r>
            <a:r>
              <a:rPr lang="en-US" sz="2400" dirty="0" err="1">
                <a:solidFill>
                  <a:prstClr val="black"/>
                </a:solidFill>
              </a:rPr>
              <a:t>Broyden</a:t>
            </a:r>
            <a:r>
              <a:rPr lang="en-US" sz="2400" dirty="0">
                <a:solidFill>
                  <a:prstClr val="black"/>
                </a:solidFill>
              </a:rPr>
              <a:t>–Fletcher–Goldfarb–</a:t>
            </a:r>
            <a:r>
              <a:rPr lang="en-US" sz="2400" dirty="0" err="1">
                <a:solidFill>
                  <a:prstClr val="black"/>
                </a:solidFill>
              </a:rPr>
              <a:t>Shanno</a:t>
            </a:r>
            <a:endParaRPr lang="en-US" sz="2400" dirty="0">
              <a:solidFill>
                <a:prstClr val="black"/>
              </a:solidFill>
            </a:endParaRP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(BFGS)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Limited Memory</a:t>
            </a: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     -BFGS (L-BFGS)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3016653"/>
            <a:ext cx="0" cy="3358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3016645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Often faster than gradient descent.</a:t>
            </a:r>
          </a:p>
          <a:p>
            <a:r>
              <a:rPr lang="en-US" sz="2400" dirty="0">
                <a:solidFill>
                  <a:prstClr val="black"/>
                </a:solidFill>
              </a:rPr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</a:rPr>
              <a:t>More complex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560753"/>
            <a:ext cx="171450" cy="182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671400" y="1487520"/>
              <a:ext cx="8019000" cy="4445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960" y="1105200"/>
                <a:ext cx="8040240" cy="33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9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6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Example: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012377"/>
            <a:ext cx="1069848" cy="97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2097327"/>
            <a:ext cx="3662172" cy="43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717800"/>
            <a:ext cx="2564892" cy="5455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3466592"/>
            <a:ext cx="2564892" cy="5425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78685" y="1247259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381000"/>
            <a:ext cx="0" cy="3628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424180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0" y="562560"/>
              <a:ext cx="8976240" cy="573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1160" y="413640"/>
                <a:ext cx="8997840" cy="43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1671480" y="1535520"/>
              <a:ext cx="4824720" cy="493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2480" y="1142640"/>
                <a:ext cx="4844880" cy="37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9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45" y="3796122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2413006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654833"/>
            <a:ext cx="576072" cy="1511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3790509"/>
            <a:ext cx="969264" cy="5455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962914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10" y="3139445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45" y="452373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507" y="583335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4512056"/>
            <a:ext cx="969264" cy="545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5799328"/>
            <a:ext cx="1001268" cy="5455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3196148"/>
            <a:ext cx="534924" cy="4084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3108819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ode to compute</a:t>
            </a:r>
            <a:endParaRPr lang="en-US" sz="2000" dirty="0">
              <a:solidFill>
                <a:prstClr val="black"/>
              </a:solidFill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3780069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ode to compute</a:t>
            </a:r>
            <a:endParaRPr lang="en-US" sz="2000" dirty="0">
              <a:solidFill>
                <a:prstClr val="black"/>
              </a:solidFill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4497540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ode to compute</a:t>
            </a:r>
            <a:endParaRPr lang="en-US" sz="2000" dirty="0">
              <a:solidFill>
                <a:prstClr val="black"/>
              </a:solidFill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581283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ode to compute</a:t>
            </a:r>
            <a:endParaRPr lang="en-US" sz="2000" dirty="0">
              <a:solidFill>
                <a:prstClr val="black"/>
              </a:solidFill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5257800"/>
            <a:ext cx="34290" cy="3688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756720" y="391200"/>
              <a:ext cx="6975720" cy="6133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560" y="284040"/>
                <a:ext cx="6997680" cy="46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3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Multiclass classification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862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Email </a:t>
            </a:r>
            <a:r>
              <a:rPr lang="en-US" sz="2400" dirty="0" err="1">
                <a:solidFill>
                  <a:prstClr val="black"/>
                </a:solidFill>
              </a:rPr>
              <a:t>foldering</a:t>
            </a:r>
            <a:r>
              <a:rPr lang="en-US" sz="2400" dirty="0">
                <a:solidFill>
                  <a:prstClr val="black"/>
                </a:solidFill>
              </a:rPr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81940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464820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631040"/>
              <a:ext cx="5175000" cy="430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3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862310"/>
            <a:ext cx="3521936" cy="4112482"/>
            <a:chOff x="2057400" y="971550"/>
            <a:chExt cx="4386544" cy="384155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575400" cy="488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</a:t>
              </a:r>
              <a:endParaRPr 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575400" cy="488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697738" y="3780161"/>
            <a:ext cx="418237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2734294">
            <a:off x="6668324" y="2863856"/>
            <a:ext cx="418237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2734294">
            <a:off x="7011162" y="3227997"/>
            <a:ext cx="418237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2734294">
            <a:off x="7121950" y="2546074"/>
            <a:ext cx="418237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4355" y="54515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</a:rPr>
              <a:t>1</a:t>
            </a:r>
            <a:endParaRPr 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5800" y="3127943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862309"/>
            <a:ext cx="0" cy="373363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53" y="5309417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454748" y="3105861"/>
            <a:ext cx="418237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34919" y="4115045"/>
            <a:ext cx="234734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79585" y="4618365"/>
            <a:ext cx="234734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24355" y="4440317"/>
            <a:ext cx="234734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94870" y="4421669"/>
            <a:ext cx="234734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5784418" y="2358652"/>
            <a:ext cx="355600" cy="42376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>
            <a:off x="5469769" y="2844045"/>
            <a:ext cx="355600" cy="42376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5901785" y="2966181"/>
            <a:ext cx="355600" cy="42376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0312" y="99656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Binary classification: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44644" y="996558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Multi-class classification:</a:t>
            </a:r>
            <a:endParaRPr 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2269920"/>
              <a:ext cx="6010920" cy="2785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1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392842" y="2680613"/>
            <a:ext cx="324236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2734294">
            <a:off x="2370039" y="1970252"/>
            <a:ext cx="324236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2734294">
            <a:off x="2635823" y="2252550"/>
            <a:ext cx="324236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2734294">
            <a:off x="2721709" y="1723893"/>
            <a:ext cx="324236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0902" y="397636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800" y="2174976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1193801"/>
            <a:ext cx="0" cy="289448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3866155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2979710" y="2157865"/>
            <a:ext cx="324236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78994" y="2940230"/>
            <a:ext cx="181976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13621" y="3330425"/>
            <a:ext cx="181976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80902" y="3192396"/>
            <a:ext cx="181976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15373" y="3177937"/>
            <a:ext cx="181976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1684804" y="1578589"/>
            <a:ext cx="275677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>
            <a:off x="1440872" y="1954887"/>
            <a:ext cx="275677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1775783" y="2049573"/>
            <a:ext cx="275677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6" y="381006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One-</a:t>
            </a:r>
            <a:r>
              <a:rPr lang="en-US" sz="2400" b="1" dirty="0" err="1">
                <a:solidFill>
                  <a:prstClr val="black"/>
                </a:solidFill>
              </a:rPr>
              <a:t>vs</a:t>
            </a:r>
            <a:r>
              <a:rPr lang="en-US" sz="2400" b="1" dirty="0">
                <a:solidFill>
                  <a:prstClr val="black"/>
                </a:solidFill>
              </a:rPr>
              <a:t>-all (one-</a:t>
            </a:r>
            <a:r>
              <a:rPr lang="en-US" sz="2400" b="1" dirty="0" err="1">
                <a:solidFill>
                  <a:prstClr val="black"/>
                </a:solidFill>
              </a:rPr>
              <a:t>vs</a:t>
            </a:r>
            <a:r>
              <a:rPr lang="en-US" sz="2400" b="1" dirty="0">
                <a:solidFill>
                  <a:prstClr val="black"/>
                </a:solidFill>
              </a:rPr>
              <a:t>-rest):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3064" y="4631250"/>
            <a:ext cx="2236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 1:</a:t>
            </a:r>
          </a:p>
          <a:p>
            <a:r>
              <a:rPr lang="en-US" sz="2400" dirty="0">
                <a:solidFill>
                  <a:prstClr val="black"/>
                </a:solidFill>
              </a:rPr>
              <a:t>Class 2:</a:t>
            </a:r>
          </a:p>
          <a:p>
            <a:r>
              <a:rPr lang="en-US" sz="2400" dirty="0">
                <a:solidFill>
                  <a:prstClr val="black"/>
                </a:solidFill>
              </a:rPr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9" y="4597090"/>
            <a:ext cx="275677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Cross 40"/>
          <p:cNvSpPr/>
          <p:nvPr/>
        </p:nvSpPr>
        <p:spPr>
          <a:xfrm rot="2734294">
            <a:off x="2000360" y="5631857"/>
            <a:ext cx="324236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77948" y="5124445"/>
            <a:ext cx="181976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6079320"/>
            <a:ext cx="2631510" cy="4992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6244609"/>
            <a:ext cx="1107896" cy="320297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722844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638690" y="212177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222339"/>
            <a:ext cx="0" cy="1831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50" y="1913699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45" y="465873"/>
            <a:ext cx="174479" cy="207923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5" name="Isosceles Triangle 154"/>
          <p:cNvSpPr/>
          <p:nvPr/>
        </p:nvSpPr>
        <p:spPr>
          <a:xfrm>
            <a:off x="6232863" y="704033"/>
            <a:ext cx="174479" cy="207923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6" name="Isosceles Triangle 155"/>
          <p:cNvSpPr/>
          <p:nvPr/>
        </p:nvSpPr>
        <p:spPr>
          <a:xfrm>
            <a:off x="6444832" y="763961"/>
            <a:ext cx="174479" cy="207923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6835823" y="690393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7067961" y="532502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7013611" y="867094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6867582" y="1138317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7234422" y="809669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93810" y="1287590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6317704" y="146318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6508583" y="156367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6699804" y="1468586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340876"/>
            <a:ext cx="1571420" cy="7086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3827668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583366" y="2152271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2244647"/>
            <a:ext cx="0" cy="1831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70" y="3936005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80" y="3349975"/>
            <a:ext cx="115175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6538388" y="3596932"/>
            <a:ext cx="115175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6707561" y="3509572"/>
            <a:ext cx="115175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349631" y="3500421"/>
            <a:ext cx="115175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6241456" y="274268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6472302" y="2818545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6413023" y="251377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6851082" y="2716252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7083229" y="2558361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7028870" y="2892953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6882841" y="3164176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7249681" y="283552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313584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4893157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6464798" y="4969014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6405523" y="466424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501558" y="546391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6325460" y="5639516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6516337" y="5740006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6694860" y="5611048"/>
            <a:ext cx="153439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3" name="Cross 192"/>
          <p:cNvSpPr/>
          <p:nvPr/>
        </p:nvSpPr>
        <p:spPr>
          <a:xfrm rot="2734294">
            <a:off x="6846636" y="5293866"/>
            <a:ext cx="205212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4" name="Cross 193"/>
          <p:cNvSpPr/>
          <p:nvPr/>
        </p:nvSpPr>
        <p:spPr>
          <a:xfrm rot="2734294">
            <a:off x="6819503" y="4869671"/>
            <a:ext cx="205212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5" name="Cross 194"/>
          <p:cNvSpPr/>
          <p:nvPr/>
        </p:nvSpPr>
        <p:spPr>
          <a:xfrm rot="2734294">
            <a:off x="6987721" y="5048340"/>
            <a:ext cx="205212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Cross 195"/>
          <p:cNvSpPr/>
          <p:nvPr/>
        </p:nvSpPr>
        <p:spPr>
          <a:xfrm rot="2734294">
            <a:off x="7042080" y="4713748"/>
            <a:ext cx="205212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467448" y="5991315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5613168" y="4341017"/>
            <a:ext cx="38183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4378247"/>
            <a:ext cx="0" cy="1831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14" y="6069605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05370" y="4988414"/>
            <a:ext cx="205212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4232953"/>
            <a:ext cx="1589400" cy="728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681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0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8" grpId="0"/>
      <p:bldP spid="169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198" grpId="0"/>
      <p:bldP spid="20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One-</a:t>
            </a:r>
            <a:r>
              <a:rPr lang="en-US" sz="2800" b="1" dirty="0" err="1">
                <a:solidFill>
                  <a:prstClr val="black"/>
                </a:solidFill>
              </a:rPr>
              <a:t>vs</a:t>
            </a:r>
            <a:r>
              <a:rPr lang="en-US" sz="2800" b="1" dirty="0">
                <a:solidFill>
                  <a:prstClr val="black"/>
                </a:solidFill>
              </a:rPr>
              <a:t>-all</a:t>
            </a:r>
            <a:endParaRPr lang="en-US" sz="2800" b="1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63062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Train a logistic regression classifier               for each class    to predict the probability that          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7096" y="3161395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On a new input    , to make a prediction, pick the class    that maximizes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397000"/>
            <a:ext cx="970788" cy="647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2191004"/>
            <a:ext cx="96012" cy="320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144776"/>
            <a:ext cx="754761" cy="412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68" y="3328938"/>
            <a:ext cx="178689" cy="21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28" y="3638449"/>
            <a:ext cx="96012" cy="320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3" y="4532120"/>
            <a:ext cx="1696212" cy="803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1185840" y="2107680"/>
              <a:ext cx="5574600" cy="3605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6120" y="1569240"/>
                <a:ext cx="5591160" cy="27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6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" y="27432"/>
            <a:ext cx="8674608" cy="738664"/>
          </a:xfrm>
        </p:spPr>
        <p:txBody>
          <a:bodyPr/>
          <a:lstStyle/>
          <a:p>
            <a:pPr marL="457200" indent="-457200"/>
            <a:r>
              <a:rPr lang="en-US" u="none" dirty="0" smtClean="0"/>
              <a:t>Classification Empirical Error</a:t>
            </a:r>
            <a:endParaRPr lang="en-US" u="non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61143"/>
            <a:ext cx="7715250" cy="4252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9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" y="27432"/>
            <a:ext cx="8674608" cy="738664"/>
          </a:xfrm>
        </p:spPr>
        <p:txBody>
          <a:bodyPr/>
          <a:lstStyle/>
          <a:p>
            <a:pPr marL="457200" indent="-457200"/>
            <a:r>
              <a:rPr lang="en-US" u="none" dirty="0" smtClean="0"/>
              <a:t>Classification Empirical Error</a:t>
            </a:r>
            <a:endParaRPr lang="en-US" u="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6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457284" y="251460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Tumor Size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2506667"/>
            <a:ext cx="6754668" cy="79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838200" y="4426774"/>
            <a:ext cx="5638800" cy="538722"/>
            <a:chOff x="2286000" y="2573982"/>
            <a:chExt cx="5638800" cy="404042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Threshold classifier output             at 0.5: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676400" y="5167971"/>
            <a:ext cx="5638800" cy="538722"/>
            <a:chOff x="1219200" y="3311247"/>
            <a:chExt cx="5638800" cy="404042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If                        , predict “y = 1”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676400" y="5963018"/>
            <a:ext cx="5638800" cy="538722"/>
            <a:chOff x="1219200" y="3849379"/>
            <a:chExt cx="5638800" cy="404042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If                        , predict “y = 0”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381010"/>
            <a:ext cx="0" cy="259552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2506657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251460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Tumor Size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5" name="Cross 34"/>
          <p:cNvSpPr/>
          <p:nvPr/>
        </p:nvSpPr>
        <p:spPr>
          <a:xfrm rot="2734294">
            <a:off x="1559732" y="238583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Cross 35"/>
          <p:cNvSpPr/>
          <p:nvPr/>
        </p:nvSpPr>
        <p:spPr>
          <a:xfrm rot="2734294">
            <a:off x="1864531" y="238583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Cross 36"/>
          <p:cNvSpPr/>
          <p:nvPr/>
        </p:nvSpPr>
        <p:spPr>
          <a:xfrm rot="2734294">
            <a:off x="2186127" y="238583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ross 37"/>
          <p:cNvSpPr/>
          <p:nvPr/>
        </p:nvSpPr>
        <p:spPr>
          <a:xfrm rot="2734294">
            <a:off x="2567120" y="238583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Cross 38"/>
          <p:cNvSpPr/>
          <p:nvPr/>
        </p:nvSpPr>
        <p:spPr>
          <a:xfrm rot="2734294">
            <a:off x="3312340" y="69824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Cross 40"/>
          <p:cNvSpPr/>
          <p:nvPr/>
        </p:nvSpPr>
        <p:spPr>
          <a:xfrm rot="2734294">
            <a:off x="3710120" y="69824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Cross 41"/>
          <p:cNvSpPr/>
          <p:nvPr/>
        </p:nvSpPr>
        <p:spPr>
          <a:xfrm rot="2734294">
            <a:off x="4091127" y="69824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Cross 42"/>
          <p:cNvSpPr/>
          <p:nvPr/>
        </p:nvSpPr>
        <p:spPr>
          <a:xfrm rot="2734294">
            <a:off x="4531538" y="69824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450" y="1317023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Malignant ?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827008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66" y="568367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(Yes)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4565" y="2241467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(No) </a:t>
            </a:r>
            <a:r>
              <a:rPr lang="en-US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25613" y="698246"/>
            <a:ext cx="34339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06640" y="28320"/>
              <a:ext cx="7961760" cy="659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800" y="13680"/>
                <a:ext cx="7976880" cy="49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89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91629"/>
            <a:ext cx="7241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Overfitting</a:t>
            </a:r>
            <a:r>
              <a:rPr lang="en-GB" sz="4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GB" sz="4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Underfitting</a:t>
            </a:r>
            <a:r>
              <a:rPr lang="en-GB" sz="4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en-US" sz="4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2" y="1066803"/>
            <a:ext cx="40671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9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Structural Risk Minimization</a:t>
            </a:r>
            <a:endParaRPr lang="en-US" u="non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3"/>
            <a:ext cx="8382000" cy="546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Training  and  Testing</a:t>
            </a:r>
            <a:endParaRPr lang="en-US" u="non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1"/>
            <a:ext cx="7733542" cy="469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64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Training  and  Testing</a:t>
            </a:r>
            <a:endParaRPr lang="en-US" u="non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9" y="1254126"/>
            <a:ext cx="7812263" cy="461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4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Training  and  Testing</a:t>
            </a:r>
            <a:endParaRPr lang="en-US" u="non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3" y="1289056"/>
            <a:ext cx="7114619" cy="488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0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Training  and  Testing</a:t>
            </a:r>
            <a:endParaRPr lang="en-US" u="non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2" y="1143001"/>
            <a:ext cx="7619999" cy="493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4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Bias-Variance  Trade-off</a:t>
            </a:r>
            <a:endParaRPr lang="en-US" u="none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2" y="1219201"/>
            <a:ext cx="8671519" cy="441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86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Bias-Variance  Trade-off</a:t>
            </a:r>
            <a:endParaRPr lang="en-US" u="none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143000"/>
            <a:ext cx="3810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6537"/>
            <a:ext cx="4235916" cy="339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6136" y="4953000"/>
            <a:ext cx="7674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Increasing bias </a:t>
            </a:r>
            <a:r>
              <a:rPr lang="en-US" dirty="0">
                <a:solidFill>
                  <a:prstClr val="black"/>
                </a:solidFill>
              </a:rPr>
              <a:t>(not always) reduces </a:t>
            </a:r>
            <a:r>
              <a:rPr lang="en-US" dirty="0">
                <a:solidFill>
                  <a:prstClr val="black"/>
                </a:solidFill>
              </a:rPr>
              <a:t>variance and vice-versa 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Error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prstClr val="black"/>
                </a:solidFill>
              </a:rPr>
              <a:t>bias^2 </a:t>
            </a:r>
            <a:r>
              <a:rPr lang="en-US" dirty="0">
                <a:solidFill>
                  <a:prstClr val="black"/>
                </a:solidFill>
              </a:rPr>
              <a:t>+ variance +irreducible error 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The </a:t>
            </a:r>
            <a:r>
              <a:rPr lang="en-US" dirty="0">
                <a:solidFill>
                  <a:prstClr val="black"/>
                </a:solidFill>
              </a:rPr>
              <a:t>best model is where the error is reduced.</a:t>
            </a:r>
          </a:p>
        </p:txBody>
      </p:sp>
    </p:spTree>
    <p:extLst>
      <p:ext uri="{BB962C8B-B14F-4D97-AF65-F5344CB8AC3E}">
        <p14:creationId xmlns:p14="http://schemas.microsoft.com/office/powerpoint/2010/main" val="19407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91847"/>
            <a:ext cx="8763000" cy="1477328"/>
          </a:xfrm>
        </p:spPr>
        <p:txBody>
          <a:bodyPr/>
          <a:lstStyle/>
          <a:p>
            <a:r>
              <a:rPr lang="en-US" u="none" dirty="0" smtClean="0"/>
              <a:t>Training  and  Testing  a Model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304800" y="1371600"/>
            <a:ext cx="8610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In general, use simple models! 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Reduce </a:t>
            </a:r>
            <a:r>
              <a:rPr lang="en-US" sz="2400" dirty="0">
                <a:solidFill>
                  <a:prstClr val="black"/>
                </a:solidFill>
              </a:rPr>
              <a:t>the number of features manually or do feature selection. </a:t>
            </a: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Do </a:t>
            </a:r>
            <a:r>
              <a:rPr lang="en-US" sz="2400" dirty="0">
                <a:solidFill>
                  <a:prstClr val="black"/>
                </a:solidFill>
              </a:rPr>
              <a:t>a model </a:t>
            </a:r>
            <a:r>
              <a:rPr lang="en-US" sz="2400" dirty="0">
                <a:solidFill>
                  <a:prstClr val="black"/>
                </a:solidFill>
              </a:rPr>
              <a:t>selection.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 Use </a:t>
            </a:r>
            <a:r>
              <a:rPr lang="en-US" sz="2400" dirty="0">
                <a:solidFill>
                  <a:prstClr val="black"/>
                </a:solidFill>
              </a:rPr>
              <a:t>regularization (keep the features but reduce their importance by setting small parameter values</a:t>
            </a:r>
            <a:r>
              <a:rPr lang="en-US" sz="2400" dirty="0">
                <a:solidFill>
                  <a:prstClr val="black"/>
                </a:solidFill>
              </a:rPr>
              <a:t>).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Do </a:t>
            </a:r>
            <a:r>
              <a:rPr lang="en-US" sz="2400" dirty="0">
                <a:solidFill>
                  <a:prstClr val="black"/>
                </a:solidFill>
              </a:rPr>
              <a:t>a cross-validation to estimate the test error.</a:t>
            </a:r>
          </a:p>
        </p:txBody>
      </p:sp>
    </p:spTree>
    <p:extLst>
      <p:ext uri="{BB962C8B-B14F-4D97-AF65-F5344CB8AC3E}">
        <p14:creationId xmlns:p14="http://schemas.microsoft.com/office/powerpoint/2010/main" val="13712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US" u="none" dirty="0"/>
              <a:t>Regularization: Intuition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1"/>
            <a:ext cx="7454900" cy="260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6" y="4191000"/>
            <a:ext cx="8754364" cy="192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551229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Classification:    y   =   0   or   1</a:t>
            </a:r>
            <a:endParaRPr lang="en-US" sz="3200" dirty="0">
              <a:solidFill>
                <a:prstClr val="black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64339" y="1701803"/>
            <a:ext cx="4424551" cy="736996"/>
            <a:chOff x="1671449" y="3253085"/>
            <a:chExt cx="4424551" cy="552747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</a:rPr>
                <a:t>can be &gt; 1 or &lt; 0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57200" y="3563703"/>
            <a:ext cx="6311264" cy="679976"/>
            <a:chOff x="457200" y="2672775"/>
            <a:chExt cx="6311264" cy="509982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</a:rPr>
                <a:t>Logistic Regression:</a:t>
              </a:r>
              <a:endParaRPr lang="en-US" sz="3200" dirty="0">
                <a:solidFill>
                  <a:prstClr val="black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049760" y="477120"/>
              <a:ext cx="6025320" cy="492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2200" y="347400"/>
                <a:ext cx="6041520" cy="37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US" u="none" dirty="0" smtClean="0"/>
              <a:t>Types  of  Regularization</a:t>
            </a:r>
            <a:endParaRPr lang="en-US" u="non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86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9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US" u="none" dirty="0" smtClean="0"/>
              <a:t>Types  of  Regularization</a:t>
            </a:r>
            <a:endParaRPr lang="en-US" u="non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763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92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US" u="none" dirty="0"/>
              <a:t>Regularization: Intuition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4991"/>
            <a:ext cx="8632060" cy="431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2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Train, Validation and  Test</a:t>
            </a:r>
            <a:endParaRPr lang="en-US" u="none" dirty="0"/>
          </a:p>
        </p:txBody>
      </p:sp>
      <p:sp>
        <p:nvSpPr>
          <p:cNvPr id="3" name="Rectangle 2"/>
          <p:cNvSpPr/>
          <p:nvPr/>
        </p:nvSpPr>
        <p:spPr>
          <a:xfrm>
            <a:off x="304800" y="1981200"/>
            <a:ext cx="8458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Training </a:t>
            </a:r>
            <a:r>
              <a:rPr lang="en-US" sz="2400" dirty="0">
                <a:solidFill>
                  <a:prstClr val="black"/>
                </a:solidFill>
              </a:rPr>
              <a:t>set is a set of examples used for learning a model (e.g., a classification model</a:t>
            </a:r>
            <a:r>
              <a:rPr lang="en-US" sz="2400" dirty="0">
                <a:solidFill>
                  <a:prstClr val="black"/>
                </a:solidFill>
              </a:rPr>
              <a:t>).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Validation </a:t>
            </a:r>
            <a:r>
              <a:rPr lang="en-US" sz="2400" dirty="0">
                <a:solidFill>
                  <a:prstClr val="black"/>
                </a:solidFill>
              </a:rPr>
              <a:t>set is a set of examples that cannot be used for learning the model but can help tune model parameters (e.g., selecting K in K-NN). Validation helps control </a:t>
            </a:r>
            <a:r>
              <a:rPr lang="en-US" sz="2400" dirty="0" err="1">
                <a:solidFill>
                  <a:prstClr val="black"/>
                </a:solidFill>
              </a:rPr>
              <a:t>overfitting</a:t>
            </a:r>
            <a:r>
              <a:rPr lang="en-US" sz="2400" dirty="0">
                <a:solidFill>
                  <a:prstClr val="black"/>
                </a:solidFill>
              </a:rPr>
              <a:t>.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 Test </a:t>
            </a:r>
            <a:r>
              <a:rPr lang="en-US" sz="2400" dirty="0">
                <a:solidFill>
                  <a:prstClr val="black"/>
                </a:solidFill>
              </a:rPr>
              <a:t>set is used to assess the performance of the final model and provide an estimation of the test error. Note: Never use the test set in any way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9"/>
            <a:ext cx="56578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29" y="291847"/>
            <a:ext cx="7622540" cy="738664"/>
          </a:xfrm>
        </p:spPr>
        <p:txBody>
          <a:bodyPr/>
          <a:lstStyle/>
          <a:p>
            <a:r>
              <a:rPr lang="en-GB" u="none" dirty="0" smtClean="0"/>
              <a:t>K-fold Cross Validation</a:t>
            </a:r>
            <a:endParaRPr lang="en-US" u="non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1"/>
            <a:ext cx="6248400" cy="360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3900372" cy="214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7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" y="291845"/>
            <a:ext cx="8845296" cy="677108"/>
          </a:xfrm>
        </p:spPr>
        <p:txBody>
          <a:bodyPr/>
          <a:lstStyle/>
          <a:p>
            <a:r>
              <a:rPr lang="en-GB" sz="4400" u="none" dirty="0" smtClean="0"/>
              <a:t>Classification Evaluation Metrics</a:t>
            </a:r>
            <a:endParaRPr lang="en-US" sz="4400" u="none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2" y="1143001"/>
            <a:ext cx="7619733" cy="4074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47800"/>
            <a:ext cx="18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Confusion Matrix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873784">
            <a:off x="2972405" y="1707571"/>
            <a:ext cx="1101158" cy="137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" y="291845"/>
            <a:ext cx="8845296" cy="677108"/>
          </a:xfrm>
        </p:spPr>
        <p:txBody>
          <a:bodyPr/>
          <a:lstStyle/>
          <a:p>
            <a:r>
              <a:rPr lang="en-GB" sz="4400" u="none" dirty="0" smtClean="0"/>
              <a:t>Classification Evaluation Metrics</a:t>
            </a:r>
            <a:endParaRPr lang="en-US" sz="4400" u="non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9"/>
            <a:ext cx="8385854" cy="38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4" y="1007185"/>
            <a:ext cx="8769350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7324" y="228600"/>
            <a:ext cx="2598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4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87400"/>
            <a:ext cx="4800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867371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956271"/>
            <a:ext cx="4876800" cy="22352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482600"/>
            <a:ext cx="3200400" cy="302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9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9" y="1958645"/>
            <a:ext cx="2361895" cy="5559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4532709"/>
            <a:ext cx="563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Sigmoid function</a:t>
            </a:r>
          </a:p>
          <a:p>
            <a:r>
              <a:rPr lang="en-US" sz="3200" dirty="0">
                <a:solidFill>
                  <a:prstClr val="black"/>
                </a:solidFill>
              </a:rPr>
              <a:t>Logistic function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38101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Logistic Regression Model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579" y="952990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Want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1092200"/>
            <a:ext cx="1801368" cy="408432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45166" y="2374457"/>
            <a:ext cx="3784434" cy="2458499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1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0.5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96015" y="4765357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71080" y="143040"/>
              <a:ext cx="8340480" cy="591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640" y="97200"/>
                <a:ext cx="8362080" cy="44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34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38101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Interpretation of Hypothesis Output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7813" y="1086257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= estimated probability that y = 1 on input x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85815"/>
            <a:ext cx="678942" cy="408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15" y="3524657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Tell patient that 70% chance of tumor being malignant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803400"/>
            <a:ext cx="3808476" cy="975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958236"/>
            <a:ext cx="1495044" cy="4084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6" y="1937324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Example:  If </a:t>
            </a:r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95403" y="4422939"/>
            <a:ext cx="4081799" cy="936780"/>
            <a:chOff x="2319001" y="3405485"/>
            <a:chExt cx="4081799" cy="702585"/>
          </a:xfrm>
        </p:grpSpPr>
        <p:sp>
          <p:nvSpPr>
            <p:cNvPr id="30" name="TextBox 29"/>
            <p:cNvSpPr txBox="1"/>
            <p:nvPr/>
          </p:nvSpPr>
          <p:spPr>
            <a:xfrm>
              <a:off x="2319001" y="3405485"/>
              <a:ext cx="4081799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“probability that y = 1, given x,</a:t>
              </a:r>
            </a:p>
            <a:p>
              <a:r>
                <a:rPr lang="en-US" sz="2400" dirty="0">
                  <a:solidFill>
                    <a:prstClr val="black"/>
                  </a:solidFill>
                </a:rPr>
                <a:t> </a:t>
              </a:r>
              <a:r>
                <a:rPr lang="en-US" sz="2400" dirty="0">
                  <a:solidFill>
                    <a:prstClr val="black"/>
                  </a:solidFill>
                </a:rPr>
                <a:t> parameterized by    ”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984" y="3890900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38" y="5664203"/>
            <a:ext cx="4267200" cy="8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435240" y="228480"/>
              <a:ext cx="8447760" cy="642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960" y="162000"/>
                <a:ext cx="8463240" cy="48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3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87400"/>
            <a:ext cx="49530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867371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038600" y="2867371"/>
            <a:ext cx="5105400" cy="30988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685800"/>
            <a:ext cx="3200400" cy="302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010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38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Logistic regression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409700"/>
            <a:ext cx="2322957" cy="512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9" y="2134264"/>
            <a:ext cx="1981581" cy="611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92100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  Suppose predict “          “ if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84" y="3135303"/>
            <a:ext cx="657225" cy="3388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3056822"/>
            <a:ext cx="1421797" cy="3914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4743853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prstClr val="black"/>
                </a:solidFill>
              </a:rPr>
              <a:t>	    predict “          “  if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4932751"/>
            <a:ext cx="670370" cy="3388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06" y="4879669"/>
            <a:ext cx="1421797" cy="39141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9" y="231140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77" y="314348"/>
            <a:ext cx="1836643" cy="2458717"/>
            <a:chOff x="6695890" y="235759"/>
            <a:chExt cx="2036221" cy="2044420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39799" cy="383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z</a:t>
              </a:r>
              <a:endParaRPr lang="en-US" sz="24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48686" cy="332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1</a:t>
              </a:r>
              <a:endParaRPr lang="en-US" sz="20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819840"/>
              <a:ext cx="5031720" cy="534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9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821</Words>
  <Application>Microsoft Office PowerPoint</Application>
  <PresentationFormat>On-screen Show (4:3)</PresentationFormat>
  <Paragraphs>223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1_Office Theme</vt:lpstr>
      <vt:lpstr>Classification Algorithms</vt:lpstr>
      <vt:lpstr>PowerPoint Presentation</vt:lpstr>
      <vt:lpstr>PowerPoint Presentation</vt:lpstr>
      <vt:lpstr>PowerPoint Presentation</vt:lpstr>
      <vt:lpstr>Hypothesis Representation</vt:lpstr>
      <vt:lpstr>PowerPoint Presentation</vt:lpstr>
      <vt:lpstr>PowerPoint Presentation</vt:lpstr>
      <vt:lpstr>Decision boundary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Empirical Error</vt:lpstr>
      <vt:lpstr>Classification Empirical Error</vt:lpstr>
      <vt:lpstr>PowerPoint Presentation</vt:lpstr>
      <vt:lpstr>Structural Risk Minimization</vt:lpstr>
      <vt:lpstr>Training  and  Testing</vt:lpstr>
      <vt:lpstr>Training  and  Testing</vt:lpstr>
      <vt:lpstr>Training  and  Testing</vt:lpstr>
      <vt:lpstr>Training  and  Testing</vt:lpstr>
      <vt:lpstr>Bias-Variance  Trade-off</vt:lpstr>
      <vt:lpstr>Bias-Variance  Trade-off</vt:lpstr>
      <vt:lpstr>Training  and  Testing  a Model</vt:lpstr>
      <vt:lpstr>Regularization: Intuition</vt:lpstr>
      <vt:lpstr>Types  of  Regularization</vt:lpstr>
      <vt:lpstr>Types  of  Regularization</vt:lpstr>
      <vt:lpstr>Regularization: Intuition</vt:lpstr>
      <vt:lpstr>Train, Validation and  Test</vt:lpstr>
      <vt:lpstr>K-fold Cross Validation</vt:lpstr>
      <vt:lpstr>Classification Evaluation Metrics</vt:lpstr>
      <vt:lpstr>Classification Evaluation Metrics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Algorithms</dc:title>
  <dc:creator>Asus</dc:creator>
  <cp:lastModifiedBy>Asus</cp:lastModifiedBy>
  <cp:revision>1</cp:revision>
  <dcterms:created xsi:type="dcterms:W3CDTF">2022-04-15T22:33:03Z</dcterms:created>
  <dcterms:modified xsi:type="dcterms:W3CDTF">2022-04-15T22:34:07Z</dcterms:modified>
</cp:coreProperties>
</file>